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73"/>
  </p:notesMasterIdLst>
  <p:sldIdLst>
    <p:sldId id="256" r:id="rId3"/>
    <p:sldId id="257" r:id="rId4"/>
    <p:sldId id="278" r:id="rId5"/>
    <p:sldId id="285" r:id="rId6"/>
    <p:sldId id="301" r:id="rId7"/>
    <p:sldId id="272" r:id="rId8"/>
    <p:sldId id="296" r:id="rId9"/>
    <p:sldId id="273" r:id="rId10"/>
    <p:sldId id="292" r:id="rId11"/>
    <p:sldId id="297" r:id="rId12"/>
    <p:sldId id="294" r:id="rId13"/>
    <p:sldId id="314" r:id="rId14"/>
    <p:sldId id="279" r:id="rId15"/>
    <p:sldId id="298" r:id="rId16"/>
    <p:sldId id="286" r:id="rId17"/>
    <p:sldId id="262" r:id="rId18"/>
    <p:sldId id="275" r:id="rId19"/>
    <p:sldId id="295" r:id="rId20"/>
    <p:sldId id="328" r:id="rId21"/>
    <p:sldId id="325" r:id="rId22"/>
    <p:sldId id="338" r:id="rId23"/>
    <p:sldId id="339" r:id="rId24"/>
    <p:sldId id="335" r:id="rId25"/>
    <p:sldId id="336" r:id="rId26"/>
    <p:sldId id="337" r:id="rId27"/>
    <p:sldId id="316" r:id="rId28"/>
    <p:sldId id="318" r:id="rId29"/>
    <p:sldId id="320" r:id="rId30"/>
    <p:sldId id="324" r:id="rId31"/>
    <p:sldId id="319" r:id="rId32"/>
    <p:sldId id="321" r:id="rId33"/>
    <p:sldId id="277" r:id="rId34"/>
    <p:sldId id="265" r:id="rId35"/>
    <p:sldId id="270" r:id="rId36"/>
    <p:sldId id="268" r:id="rId37"/>
    <p:sldId id="291" r:id="rId38"/>
    <p:sldId id="271" r:id="rId39"/>
    <p:sldId id="274" r:id="rId40"/>
    <p:sldId id="342" r:id="rId41"/>
    <p:sldId id="346" r:id="rId42"/>
    <p:sldId id="300" r:id="rId43"/>
    <p:sldId id="312" r:id="rId44"/>
    <p:sldId id="348" r:id="rId45"/>
    <p:sldId id="311" r:id="rId46"/>
    <p:sldId id="302" r:id="rId47"/>
    <p:sldId id="306" r:id="rId48"/>
    <p:sldId id="308" r:id="rId49"/>
    <p:sldId id="305" r:id="rId50"/>
    <p:sldId id="351" r:id="rId51"/>
    <p:sldId id="352" r:id="rId52"/>
    <p:sldId id="341" r:id="rId53"/>
    <p:sldId id="280" r:id="rId54"/>
    <p:sldId id="304" r:id="rId55"/>
    <p:sldId id="317" r:id="rId56"/>
    <p:sldId id="299" r:id="rId57"/>
    <p:sldId id="345" r:id="rId58"/>
    <p:sldId id="347" r:id="rId59"/>
    <p:sldId id="283" r:id="rId60"/>
    <p:sldId id="349" r:id="rId61"/>
    <p:sldId id="354" r:id="rId62"/>
    <p:sldId id="353" r:id="rId63"/>
    <p:sldId id="350" r:id="rId64"/>
    <p:sldId id="303" r:id="rId65"/>
    <p:sldId id="288" r:id="rId66"/>
    <p:sldId id="289" r:id="rId67"/>
    <p:sldId id="356" r:id="rId68"/>
    <p:sldId id="290" r:id="rId69"/>
    <p:sldId id="357" r:id="rId70"/>
    <p:sldId id="358" r:id="rId71"/>
    <p:sldId id="359" r:id="rId7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4DCC55-67EF-A052-F122-1002D973E029}" name="Ndéye Fatou FALL" initials="NF" userId="198cc104da85ffbb" providerId="Windows Live"/>
  <p188:author id="{349520CA-D5C1-C2BE-A0B4-C6329890E1CE}" name="Brice Gogué-Meunier" initials="BG" userId="0d14b2f8b916df3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BE171F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983D17-774E-6E16-F69D-9340EF96840B}" v="1" dt="2025-05-27T09:21:56.7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Style à thème 2 - Accentuation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microsoft.com/office/2018/10/relationships/authors" Target="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GRUGRU" userId="f4d65a87c7acd407" providerId="Windows Live" clId="Web-{9B6368A5-475B-2E4A-9D7C-C3FE76B162B3}"/>
    <pc:docChg chg="modSld">
      <pc:chgData name="TIM GRUGRU" userId="f4d65a87c7acd407" providerId="Windows Live" clId="Web-{9B6368A5-475B-2E4A-9D7C-C3FE76B162B3}" dt="2025-04-08T13:04:57.707" v="1"/>
      <pc:docMkLst>
        <pc:docMk/>
      </pc:docMkLst>
      <pc:sldChg chg="addSp modSp">
        <pc:chgData name="TIM GRUGRU" userId="f4d65a87c7acd407" providerId="Windows Live" clId="Web-{9B6368A5-475B-2E4A-9D7C-C3FE76B162B3}" dt="2025-04-08T13:04:57.707" v="1"/>
        <pc:sldMkLst>
          <pc:docMk/>
          <pc:sldMk cId="1665926858" sldId="306"/>
        </pc:sldMkLst>
        <pc:spChg chg="add mod">
          <ac:chgData name="TIM GRUGRU" userId="f4d65a87c7acd407" providerId="Windows Live" clId="Web-{9B6368A5-475B-2E4A-9D7C-C3FE76B162B3}" dt="2025-04-08T13:04:57.707" v="1"/>
          <ac:spMkLst>
            <pc:docMk/>
            <pc:sldMk cId="1665926858" sldId="306"/>
            <ac:spMk id="3" creationId="{EF547EAC-ACDA-8706-25B9-475AD9BF4F69}"/>
          </ac:spMkLst>
        </pc:spChg>
      </pc:sldChg>
    </pc:docChg>
  </pc:docChgLst>
  <pc:docChgLst>
    <pc:chgData name="Ndéye Fatou FALL" userId="198cc104da85ffbb" providerId="Windows Live" clId="Web-{72B615AA-259D-1C64-77D3-00D787B0A736}"/>
    <pc:docChg chg="modSld">
      <pc:chgData name="Ndéye Fatou FALL" userId="198cc104da85ffbb" providerId="Windows Live" clId="Web-{72B615AA-259D-1C64-77D3-00D787B0A736}" dt="2025-04-02T15:42:55.753" v="14" actId="20577"/>
      <pc:docMkLst>
        <pc:docMk/>
      </pc:docMkLst>
      <pc:sldChg chg="modSp">
        <pc:chgData name="Ndéye Fatou FALL" userId="198cc104da85ffbb" providerId="Windows Live" clId="Web-{72B615AA-259D-1C64-77D3-00D787B0A736}" dt="2025-04-02T15:40:08.247" v="0" actId="1076"/>
        <pc:sldMkLst>
          <pc:docMk/>
          <pc:sldMk cId="657334022" sldId="274"/>
        </pc:sldMkLst>
        <pc:spChg chg="mod">
          <ac:chgData name="Ndéye Fatou FALL" userId="198cc104da85ffbb" providerId="Windows Live" clId="Web-{72B615AA-259D-1C64-77D3-00D787B0A736}" dt="2025-04-02T15:40:08.247" v="0" actId="1076"/>
          <ac:spMkLst>
            <pc:docMk/>
            <pc:sldMk cId="657334022" sldId="274"/>
            <ac:spMk id="3" creationId="{B8D705D6-9745-EC71-4337-C10AD455395F}"/>
          </ac:spMkLst>
        </pc:spChg>
      </pc:sldChg>
      <pc:sldChg chg="modSp">
        <pc:chgData name="Ndéye Fatou FALL" userId="198cc104da85ffbb" providerId="Windows Live" clId="Web-{72B615AA-259D-1C64-77D3-00D787B0A736}" dt="2025-04-02T15:42:55.753" v="14" actId="20577"/>
        <pc:sldMkLst>
          <pc:docMk/>
          <pc:sldMk cId="1950941612" sldId="299"/>
        </pc:sldMkLst>
        <pc:spChg chg="mod">
          <ac:chgData name="Ndéye Fatou FALL" userId="198cc104da85ffbb" providerId="Windows Live" clId="Web-{72B615AA-259D-1C64-77D3-00D787B0A736}" dt="2025-04-02T15:42:55.753" v="14" actId="20577"/>
          <ac:spMkLst>
            <pc:docMk/>
            <pc:sldMk cId="1950941612" sldId="299"/>
            <ac:spMk id="5" creationId="{FE0A9D45-615C-0FA1-6E7D-C5CF76AFD5FD}"/>
          </ac:spMkLst>
        </pc:spChg>
      </pc:sldChg>
    </pc:docChg>
  </pc:docChgLst>
  <pc:docChgLst>
    <pc:chgData name="Akram Atouile" userId="d54f35c6555e4497" providerId="Windows Live" clId="Web-{68F8E44B-F47E-59D0-5FCA-4E9AEC1F8509}"/>
    <pc:docChg chg="modSld">
      <pc:chgData name="Akram Atouile" userId="d54f35c6555e4497" providerId="Windows Live" clId="Web-{68F8E44B-F47E-59D0-5FCA-4E9AEC1F8509}" dt="2025-04-03T06:49:14.408" v="49" actId="20577"/>
      <pc:docMkLst>
        <pc:docMk/>
      </pc:docMkLst>
      <pc:sldChg chg="modSp">
        <pc:chgData name="Akram Atouile" userId="d54f35c6555e4497" providerId="Windows Live" clId="Web-{68F8E44B-F47E-59D0-5FCA-4E9AEC1F8509}" dt="2025-04-03T06:49:14.408" v="49" actId="20577"/>
        <pc:sldMkLst>
          <pc:docMk/>
          <pc:sldMk cId="3431720007" sldId="286"/>
        </pc:sldMkLst>
        <pc:spChg chg="mod">
          <ac:chgData name="Akram Atouile" userId="d54f35c6555e4497" providerId="Windows Live" clId="Web-{68F8E44B-F47E-59D0-5FCA-4E9AEC1F8509}" dt="2025-04-03T06:49:14.408" v="49" actId="20577"/>
          <ac:spMkLst>
            <pc:docMk/>
            <pc:sldMk cId="3431720007" sldId="286"/>
            <ac:spMk id="3" creationId="{F585606C-083A-5AB0-5748-7D48F1E0EA80}"/>
          </ac:spMkLst>
        </pc:spChg>
      </pc:sldChg>
    </pc:docChg>
  </pc:docChgLst>
  <pc:docChgLst>
    <pc:chgData name="sarah hadi" userId="93ee62a5e095bd60" providerId="Windows Live" clId="Web-{316B4ACB-6D38-3680-14D4-C4A602A63E6F}"/>
    <pc:docChg chg="modSld">
      <pc:chgData name="sarah hadi" userId="93ee62a5e095bd60" providerId="Windows Live" clId="Web-{316B4ACB-6D38-3680-14D4-C4A602A63E6F}" dt="2025-04-03T06:46:17.004" v="1"/>
      <pc:docMkLst>
        <pc:docMk/>
      </pc:docMkLst>
      <pc:sldChg chg="modSp">
        <pc:chgData name="sarah hadi" userId="93ee62a5e095bd60" providerId="Windows Live" clId="Web-{316B4ACB-6D38-3680-14D4-C4A602A63E6F}" dt="2025-04-03T06:46:17.004" v="1"/>
        <pc:sldMkLst>
          <pc:docMk/>
          <pc:sldMk cId="3331397184" sldId="342"/>
        </pc:sldMkLst>
        <pc:picChg chg="mod">
          <ac:chgData name="sarah hadi" userId="93ee62a5e095bd60" providerId="Windows Live" clId="Web-{316B4ACB-6D38-3680-14D4-C4A602A63E6F}" dt="2025-04-03T06:46:17.004" v="1"/>
          <ac:picMkLst>
            <pc:docMk/>
            <pc:sldMk cId="3331397184" sldId="342"/>
            <ac:picMk id="17" creationId="{BBC9D06B-2F19-FD27-58BA-DD988F4DF488}"/>
          </ac:picMkLst>
        </pc:picChg>
      </pc:sldChg>
    </pc:docChg>
  </pc:docChgLst>
  <pc:docChgLst>
    <pc:chgData name="Akram Atouile" userId="d54f35c6555e4497" providerId="Windows Live" clId="Web-{7DC4E2D5-101D-CC5E-304E-FE8A62D6D97C}"/>
    <pc:docChg chg="modSld">
      <pc:chgData name="Akram Atouile" userId="d54f35c6555e4497" providerId="Windows Live" clId="Web-{7DC4E2D5-101D-CC5E-304E-FE8A62D6D97C}" dt="2025-03-25T08:47:39.609" v="4" actId="14100"/>
      <pc:docMkLst>
        <pc:docMk/>
      </pc:docMkLst>
      <pc:sldChg chg="modSp">
        <pc:chgData name="Akram Atouile" userId="d54f35c6555e4497" providerId="Windows Live" clId="Web-{7DC4E2D5-101D-CC5E-304E-FE8A62D6D97C}" dt="2025-03-25T08:47:39.609" v="4" actId="14100"/>
        <pc:sldMkLst>
          <pc:docMk/>
          <pc:sldMk cId="3026982253" sldId="291"/>
        </pc:sldMkLst>
        <pc:spChg chg="mod">
          <ac:chgData name="Akram Atouile" userId="d54f35c6555e4497" providerId="Windows Live" clId="Web-{7DC4E2D5-101D-CC5E-304E-FE8A62D6D97C}" dt="2025-03-25T08:47:39.609" v="4" actId="14100"/>
          <ac:spMkLst>
            <pc:docMk/>
            <pc:sldMk cId="3026982253" sldId="291"/>
            <ac:spMk id="5" creationId="{6552CCCA-1E6B-A6E1-3A8A-83B8930F5A71}"/>
          </ac:spMkLst>
        </pc:spChg>
      </pc:sldChg>
    </pc:docChg>
  </pc:docChgLst>
  <pc:docChgLst>
    <pc:chgData name="Elyas Arfaoui" userId="b68ce78a2a4adbb6" providerId="Windows Live" clId="Web-{44DFFFC6-48A7-47B0-A21A-85C8E815CEC7}"/>
    <pc:docChg chg="modSld">
      <pc:chgData name="Elyas Arfaoui" userId="b68ce78a2a4adbb6" providerId="Windows Live" clId="Web-{44DFFFC6-48A7-47B0-A21A-85C8E815CEC7}" dt="2025-04-03T06:38:37.507" v="159" actId="1076"/>
      <pc:docMkLst>
        <pc:docMk/>
      </pc:docMkLst>
      <pc:sldChg chg="modSp">
        <pc:chgData name="Elyas Arfaoui" userId="b68ce78a2a4adbb6" providerId="Windows Live" clId="Web-{44DFFFC6-48A7-47B0-A21A-85C8E815CEC7}" dt="2025-04-03T06:22:14.864" v="39" actId="20577"/>
        <pc:sldMkLst>
          <pc:docMk/>
          <pc:sldMk cId="2764322103" sldId="285"/>
        </pc:sldMkLst>
        <pc:spChg chg="mod">
          <ac:chgData name="Elyas Arfaoui" userId="b68ce78a2a4adbb6" providerId="Windows Live" clId="Web-{44DFFFC6-48A7-47B0-A21A-85C8E815CEC7}" dt="2025-04-03T06:22:14.864" v="39" actId="20577"/>
          <ac:spMkLst>
            <pc:docMk/>
            <pc:sldMk cId="2764322103" sldId="285"/>
            <ac:spMk id="5" creationId="{8421C945-C356-4D73-AE5B-9409BE2466DF}"/>
          </ac:spMkLst>
        </pc:spChg>
      </pc:sldChg>
      <pc:sldChg chg="addSp delSp modSp addAnim">
        <pc:chgData name="Elyas Arfaoui" userId="b68ce78a2a4adbb6" providerId="Windows Live" clId="Web-{44DFFFC6-48A7-47B0-A21A-85C8E815CEC7}" dt="2025-04-03T06:38:37.507" v="159" actId="1076"/>
        <pc:sldMkLst>
          <pc:docMk/>
          <pc:sldMk cId="2591527463" sldId="314"/>
        </pc:sldMkLst>
        <pc:spChg chg="mod">
          <ac:chgData name="Elyas Arfaoui" userId="b68ce78a2a4adbb6" providerId="Windows Live" clId="Web-{44DFFFC6-48A7-47B0-A21A-85C8E815CEC7}" dt="2025-04-03T06:31:40.696" v="41" actId="20577"/>
          <ac:spMkLst>
            <pc:docMk/>
            <pc:sldMk cId="2591527463" sldId="314"/>
            <ac:spMk id="2" creationId="{C1F24365-6354-C47C-CAB7-EDF5347844F0}"/>
          </ac:spMkLst>
        </pc:spChg>
        <pc:spChg chg="mod">
          <ac:chgData name="Elyas Arfaoui" userId="b68ce78a2a4adbb6" providerId="Windows Live" clId="Web-{44DFFFC6-48A7-47B0-A21A-85C8E815CEC7}" dt="2025-04-03T06:37:20.332" v="123" actId="20577"/>
          <ac:spMkLst>
            <pc:docMk/>
            <pc:sldMk cId="2591527463" sldId="314"/>
            <ac:spMk id="3" creationId="{C1B76ABC-71A1-24AF-EB13-4F630D2342AB}"/>
          </ac:spMkLst>
        </pc:spChg>
        <pc:spChg chg="mod">
          <ac:chgData name="Elyas Arfaoui" userId="b68ce78a2a4adbb6" providerId="Windows Live" clId="Web-{44DFFFC6-48A7-47B0-A21A-85C8E815CEC7}" dt="2025-04-03T06:38:29.100" v="156" actId="1076"/>
          <ac:spMkLst>
            <pc:docMk/>
            <pc:sldMk cId="2591527463" sldId="314"/>
            <ac:spMk id="8" creationId="{C6024BFD-5F3E-E4F8-A623-B29392C619C6}"/>
          </ac:spMkLst>
        </pc:spChg>
        <pc:spChg chg="mod">
          <ac:chgData name="Elyas Arfaoui" userId="b68ce78a2a4adbb6" providerId="Windows Live" clId="Web-{44DFFFC6-48A7-47B0-A21A-85C8E815CEC7}" dt="2025-04-03T06:38:31.194" v="157" actId="1076"/>
          <ac:spMkLst>
            <pc:docMk/>
            <pc:sldMk cId="2591527463" sldId="314"/>
            <ac:spMk id="10" creationId="{869B828D-9A45-DC21-6591-32F59FAE05C1}"/>
          </ac:spMkLst>
        </pc:spChg>
        <pc:spChg chg="mod">
          <ac:chgData name="Elyas Arfaoui" userId="b68ce78a2a4adbb6" providerId="Windows Live" clId="Web-{44DFFFC6-48A7-47B0-A21A-85C8E815CEC7}" dt="2025-04-03T06:38:16.084" v="131" actId="20577"/>
          <ac:spMkLst>
            <pc:docMk/>
            <pc:sldMk cId="2591527463" sldId="314"/>
            <ac:spMk id="17" creationId="{8B5C5D19-3592-DCEA-E441-2ED3287EC9A0}"/>
          </ac:spMkLst>
        </pc:spChg>
        <pc:grpChg chg="add mod">
          <ac:chgData name="Elyas Arfaoui" userId="b68ce78a2a4adbb6" providerId="Windows Live" clId="Web-{44DFFFC6-48A7-47B0-A21A-85C8E815CEC7}" dt="2025-04-03T06:38:37.507" v="159" actId="1076"/>
          <ac:grpSpMkLst>
            <pc:docMk/>
            <pc:sldMk cId="2591527463" sldId="314"/>
            <ac:grpSpMk id="18" creationId="{0C436C99-E781-3650-6B85-717C6E11B1A9}"/>
          </ac:grpSpMkLst>
        </pc:grpChg>
        <pc:picChg chg="del">
          <ac:chgData name="Elyas Arfaoui" userId="b68ce78a2a4adbb6" providerId="Windows Live" clId="Web-{44DFFFC6-48A7-47B0-A21A-85C8E815CEC7}" dt="2025-04-03T06:16:43.243" v="9"/>
          <ac:picMkLst>
            <pc:docMk/>
            <pc:sldMk cId="2591527463" sldId="314"/>
            <ac:picMk id="5" creationId="{78A7E661-D822-B58D-3BFA-0B347F145041}"/>
          </ac:picMkLst>
        </pc:picChg>
        <pc:picChg chg="add del mod">
          <ac:chgData name="Elyas Arfaoui" userId="b68ce78a2a4adbb6" providerId="Windows Live" clId="Web-{44DFFFC6-48A7-47B0-A21A-85C8E815CEC7}" dt="2025-04-03T06:38:33.116" v="158"/>
          <ac:picMkLst>
            <pc:docMk/>
            <pc:sldMk cId="2591527463" sldId="314"/>
            <ac:picMk id="6" creationId="{242AB888-9B92-A0D7-17B7-D23BC2B66C2E}"/>
          </ac:picMkLst>
        </pc:picChg>
      </pc:sldChg>
    </pc:docChg>
  </pc:docChgLst>
  <pc:docChgLst>
    <pc:chgData name="Sofian Archambault" userId="db12d9d74e99a5d3" providerId="Windows Live" clId="Web-{024007B4-3E94-ED1D-9EFF-D9DE023420F4}"/>
    <pc:docChg chg="modSld">
      <pc:chgData name="Sofian Archambault" userId="db12d9d74e99a5d3" providerId="Windows Live" clId="Web-{024007B4-3E94-ED1D-9EFF-D9DE023420F4}" dt="2025-03-25T07:36:29.408" v="14"/>
      <pc:docMkLst>
        <pc:docMk/>
      </pc:docMkLst>
      <pc:sldChg chg="addSp delSp modSp">
        <pc:chgData name="Sofian Archambault" userId="db12d9d74e99a5d3" providerId="Windows Live" clId="Web-{024007B4-3E94-ED1D-9EFF-D9DE023420F4}" dt="2025-03-25T07:36:29.408" v="14"/>
        <pc:sldMkLst>
          <pc:docMk/>
          <pc:sldMk cId="3611869455" sldId="275"/>
        </pc:sldMkLst>
      </pc:sldChg>
    </pc:docChg>
  </pc:docChgLst>
  <pc:docChgLst>
    <pc:chgData name="Sacha LUTOFF" userId="a37079e7ccb5967d" providerId="LiveId" clId="{8A6FB503-8223-4277-9418-B87BAB7D0431}"/>
    <pc:docChg chg="undo custSel addSld delSld modSld sldOrd addSection delSection">
      <pc:chgData name="Sacha LUTOFF" userId="a37079e7ccb5967d" providerId="LiveId" clId="{8A6FB503-8223-4277-9418-B87BAB7D0431}" dt="2025-04-03T07:56:47.007" v="13695" actId="1076"/>
      <pc:docMkLst>
        <pc:docMk/>
      </pc:docMkLst>
      <pc:sldChg chg="modSp mod">
        <pc:chgData name="Sacha LUTOFF" userId="a37079e7ccb5967d" providerId="LiveId" clId="{8A6FB503-8223-4277-9418-B87BAB7D0431}" dt="2025-03-26T08:24:14.587" v="3383" actId="20577"/>
        <pc:sldMkLst>
          <pc:docMk/>
          <pc:sldMk cId="2363859236" sldId="256"/>
        </pc:sldMkLst>
        <pc:spChg chg="mod">
          <ac:chgData name="Sacha LUTOFF" userId="a37079e7ccb5967d" providerId="LiveId" clId="{8A6FB503-8223-4277-9418-B87BAB7D0431}" dt="2025-03-26T08:24:14.587" v="3383" actId="20577"/>
          <ac:spMkLst>
            <pc:docMk/>
            <pc:sldMk cId="2363859236" sldId="256"/>
            <ac:spMk id="2" creationId="{9C6FB3CA-553C-0615-1873-F3E621175011}"/>
          </ac:spMkLst>
        </pc:spChg>
        <pc:spChg chg="mod">
          <ac:chgData name="Sacha LUTOFF" userId="a37079e7ccb5967d" providerId="LiveId" clId="{8A6FB503-8223-4277-9418-B87BAB7D0431}" dt="2025-03-21T08:10:02.905" v="55" actId="1076"/>
          <ac:spMkLst>
            <pc:docMk/>
            <pc:sldMk cId="2363859236" sldId="256"/>
            <ac:spMk id="3" creationId="{B88EE7FD-438E-4F33-B42B-ADE9491BC307}"/>
          </ac:spMkLst>
        </pc:spChg>
      </pc:sldChg>
      <pc:sldChg chg="delSp modSp new mod">
        <pc:chgData name="Sacha LUTOFF" userId="a37079e7ccb5967d" providerId="LiveId" clId="{8A6FB503-8223-4277-9418-B87BAB7D0431}" dt="2025-03-26T08:25:57.537" v="3385" actId="207"/>
        <pc:sldMkLst>
          <pc:docMk/>
          <pc:sldMk cId="4235611116" sldId="257"/>
        </pc:sldMkLst>
        <pc:spChg chg="mod">
          <ac:chgData name="Sacha LUTOFF" userId="a37079e7ccb5967d" providerId="LiveId" clId="{8A6FB503-8223-4277-9418-B87BAB7D0431}" dt="2025-03-21T08:10:14.558" v="64" actId="20577"/>
          <ac:spMkLst>
            <pc:docMk/>
            <pc:sldMk cId="4235611116" sldId="257"/>
            <ac:spMk id="2" creationId="{73C15E7C-D312-4541-EF86-12C2577CE788}"/>
          </ac:spMkLst>
        </pc:spChg>
        <pc:spChg chg="mod">
          <ac:chgData name="Sacha LUTOFF" userId="a37079e7ccb5967d" providerId="LiveId" clId="{8A6FB503-8223-4277-9418-B87BAB7D0431}" dt="2025-03-26T08:25:57.537" v="3385" actId="207"/>
          <ac:spMkLst>
            <pc:docMk/>
            <pc:sldMk cId="4235611116" sldId="257"/>
            <ac:spMk id="3" creationId="{0B6D3142-068F-E926-767F-71E4569F40B4}"/>
          </ac:spMkLst>
        </pc:spChg>
        <pc:spChg chg="mod">
          <ac:chgData name="Sacha LUTOFF" userId="a37079e7ccb5967d" providerId="LiveId" clId="{8A6FB503-8223-4277-9418-B87BAB7D0431}" dt="2025-03-26T08:25:57.537" v="3385" actId="207"/>
          <ac:spMkLst>
            <pc:docMk/>
            <pc:sldMk cId="4235611116" sldId="257"/>
            <ac:spMk id="5" creationId="{182F7D70-EAF8-8B3F-DC8B-3C1A898ECDE8}"/>
          </ac:spMkLst>
        </pc:spChg>
        <pc:spChg chg="mod">
          <ac:chgData name="Sacha LUTOFF" userId="a37079e7ccb5967d" providerId="LiveId" clId="{8A6FB503-8223-4277-9418-B87BAB7D0431}" dt="2025-03-26T08:25:57.537" v="3385" actId="207"/>
          <ac:spMkLst>
            <pc:docMk/>
            <pc:sldMk cId="4235611116" sldId="257"/>
            <ac:spMk id="6" creationId="{6571E421-DA78-17B3-36D9-C9B4C7C6D1A8}"/>
          </ac:spMkLst>
        </pc:spChg>
        <pc:spChg chg="mod">
          <ac:chgData name="Sacha LUTOFF" userId="a37079e7ccb5967d" providerId="LiveId" clId="{8A6FB503-8223-4277-9418-B87BAB7D0431}" dt="2025-03-26T08:25:57.537" v="3385" actId="207"/>
          <ac:spMkLst>
            <pc:docMk/>
            <pc:sldMk cId="4235611116" sldId="257"/>
            <ac:spMk id="10" creationId="{C9F0C2C4-C722-3D1A-F00D-81EFCC8B1FC2}"/>
          </ac:spMkLst>
        </pc:spChg>
      </pc:sldChg>
      <pc:sldChg chg="addSp delSp modSp new del mod modNotesTx">
        <pc:chgData name="Sacha LUTOFF" userId="a37079e7ccb5967d" providerId="LiveId" clId="{8A6FB503-8223-4277-9418-B87BAB7D0431}" dt="2025-03-26T07:46:07.182" v="2948" actId="47"/>
        <pc:sldMkLst>
          <pc:docMk/>
          <pc:sldMk cId="2915928237" sldId="258"/>
        </pc:sldMkLst>
      </pc:sldChg>
      <pc:sldChg chg="add del">
        <pc:chgData name="Sacha LUTOFF" userId="a37079e7ccb5967d" providerId="LiveId" clId="{8A6FB503-8223-4277-9418-B87BAB7D0431}" dt="2025-03-21T08:10:57.452" v="93" actId="47"/>
        <pc:sldMkLst>
          <pc:docMk/>
          <pc:sldMk cId="1316728787" sldId="259"/>
        </pc:sldMkLst>
      </pc:sldChg>
      <pc:sldChg chg="modSp add del mod ord modClrScheme chgLayout">
        <pc:chgData name="Sacha LUTOFF" userId="a37079e7ccb5967d" providerId="LiveId" clId="{8A6FB503-8223-4277-9418-B87BAB7D0431}" dt="2025-03-26T07:46:09.256" v="2949" actId="47"/>
        <pc:sldMkLst>
          <pc:docMk/>
          <pc:sldMk cId="195940075" sldId="260"/>
        </pc:sldMkLst>
      </pc:sldChg>
      <pc:sldChg chg="modSp new del mod">
        <pc:chgData name="Sacha LUTOFF" userId="a37079e7ccb5967d" providerId="LiveId" clId="{8A6FB503-8223-4277-9418-B87BAB7D0431}" dt="2025-03-21T08:12:26.335" v="137" actId="47"/>
        <pc:sldMkLst>
          <pc:docMk/>
          <pc:sldMk cId="1165483120" sldId="261"/>
        </pc:sldMkLst>
      </pc:sldChg>
      <pc:sldChg chg="addSp modSp add mod modNotesTx">
        <pc:chgData name="Sacha LUTOFF" userId="a37079e7ccb5967d" providerId="LiveId" clId="{8A6FB503-8223-4277-9418-B87BAB7D0431}" dt="2025-04-02T13:02:53.263" v="10394" actId="1076"/>
        <pc:sldMkLst>
          <pc:docMk/>
          <pc:sldMk cId="1812776936" sldId="262"/>
        </pc:sldMkLst>
        <pc:spChg chg="mod">
          <ac:chgData name="Sacha LUTOFF" userId="a37079e7ccb5967d" providerId="LiveId" clId="{8A6FB503-8223-4277-9418-B87BAB7D0431}" dt="2025-04-01T13:59:54" v="8808" actId="1076"/>
          <ac:spMkLst>
            <pc:docMk/>
            <pc:sldMk cId="1812776936" sldId="262"/>
            <ac:spMk id="8" creationId="{368C2BA6-10A3-A533-B9D7-7A93CA827703}"/>
          </ac:spMkLst>
        </pc:spChg>
        <pc:spChg chg="mod">
          <ac:chgData name="Sacha LUTOFF" userId="a37079e7ccb5967d" providerId="LiveId" clId="{8A6FB503-8223-4277-9418-B87BAB7D0431}" dt="2025-03-26T08:44:49.190" v="3892" actId="207"/>
          <ac:spMkLst>
            <pc:docMk/>
            <pc:sldMk cId="1812776936" sldId="262"/>
            <ac:spMk id="31" creationId="{74956D9F-9559-B2CC-7708-4692DE93E126}"/>
          </ac:spMkLst>
        </pc:spChg>
        <pc:spChg chg="mod">
          <ac:chgData name="Sacha LUTOFF" userId="a37079e7ccb5967d" providerId="LiveId" clId="{8A6FB503-8223-4277-9418-B87BAB7D0431}" dt="2025-03-26T08:44:51.904" v="3893" actId="207"/>
          <ac:spMkLst>
            <pc:docMk/>
            <pc:sldMk cId="1812776936" sldId="262"/>
            <ac:spMk id="34" creationId="{98AC7F94-5EF5-BB25-0EBD-BE107AE51423}"/>
          </ac:spMkLst>
        </pc:spChg>
        <pc:spChg chg="mod">
          <ac:chgData name="Sacha LUTOFF" userId="a37079e7ccb5967d" providerId="LiveId" clId="{8A6FB503-8223-4277-9418-B87BAB7D0431}" dt="2025-03-26T08:44:54.045" v="3894" actId="207"/>
          <ac:spMkLst>
            <pc:docMk/>
            <pc:sldMk cId="1812776936" sldId="262"/>
            <ac:spMk id="37" creationId="{44233482-D6C9-F4C9-2741-06C1ABD15BF9}"/>
          </ac:spMkLst>
        </pc:spChg>
        <pc:spChg chg="mod">
          <ac:chgData name="Sacha LUTOFF" userId="a37079e7ccb5967d" providerId="LiveId" clId="{8A6FB503-8223-4277-9418-B87BAB7D0431}" dt="2025-04-02T13:02:53.263" v="10394" actId="1076"/>
          <ac:spMkLst>
            <pc:docMk/>
            <pc:sldMk cId="1812776936" sldId="262"/>
            <ac:spMk id="92" creationId="{B6473C26-9F17-77D8-9803-5B7E18749684}"/>
          </ac:spMkLst>
        </pc:spChg>
        <pc:picChg chg="mod">
          <ac:chgData name="Sacha LUTOFF" userId="a37079e7ccb5967d" providerId="LiveId" clId="{8A6FB503-8223-4277-9418-B87BAB7D0431}" dt="2025-04-01T13:22:59.864" v="8330" actId="1076"/>
          <ac:picMkLst>
            <pc:docMk/>
            <pc:sldMk cId="1812776936" sldId="262"/>
            <ac:picMk id="83" creationId="{14ACB74E-E633-26D0-B37B-CF2F6A98780D}"/>
          </ac:picMkLst>
        </pc:picChg>
      </pc:sldChg>
      <pc:sldChg chg="modSp new del mod">
        <pc:chgData name="Sacha LUTOFF" userId="a37079e7ccb5967d" providerId="LiveId" clId="{8A6FB503-8223-4277-9418-B87BAB7D0431}" dt="2025-03-21T08:13:35.757" v="143" actId="47"/>
        <pc:sldMkLst>
          <pc:docMk/>
          <pc:sldMk cId="1067612930" sldId="263"/>
        </pc:sldMkLst>
      </pc:sldChg>
      <pc:sldChg chg="modSp add mod modNotesTx">
        <pc:chgData name="Sacha LUTOFF" userId="a37079e7ccb5967d" providerId="LiveId" clId="{8A6FB503-8223-4277-9418-B87BAB7D0431}" dt="2025-03-25T09:12:33.768" v="1853" actId="1076"/>
        <pc:sldMkLst>
          <pc:docMk/>
          <pc:sldMk cId="3294743337" sldId="265"/>
        </pc:sldMkLst>
        <pc:graphicFrameChg chg="mod">
          <ac:chgData name="Sacha LUTOFF" userId="a37079e7ccb5967d" providerId="LiveId" clId="{8A6FB503-8223-4277-9418-B87BAB7D0431}" dt="2025-03-25T09:12:33.768" v="1853" actId="1076"/>
          <ac:graphicFrameMkLst>
            <pc:docMk/>
            <pc:sldMk cId="3294743337" sldId="265"/>
            <ac:graphicFrameMk id="7" creationId="{D1961C2E-EAC7-E1F6-4F52-158B0E83584A}"/>
          </ac:graphicFrameMkLst>
        </pc:graphicFrameChg>
      </pc:sldChg>
      <pc:sldChg chg="modSp add mod ord modClrScheme chgLayout modNotesTx">
        <pc:chgData name="Sacha LUTOFF" userId="a37079e7ccb5967d" providerId="LiveId" clId="{8A6FB503-8223-4277-9418-B87BAB7D0431}" dt="2025-03-25T09:12:58.465" v="1857" actId="1076"/>
        <pc:sldMkLst>
          <pc:docMk/>
          <pc:sldMk cId="1783221472" sldId="268"/>
        </pc:sldMkLst>
        <pc:spChg chg="mod ord">
          <ac:chgData name="Sacha LUTOFF" userId="a37079e7ccb5967d" providerId="LiveId" clId="{8A6FB503-8223-4277-9418-B87BAB7D0431}" dt="2025-03-21T08:14:32.272" v="158" actId="20577"/>
          <ac:spMkLst>
            <pc:docMk/>
            <pc:sldMk cId="1783221472" sldId="268"/>
            <ac:spMk id="2" creationId="{70E2A050-7789-1909-5708-127C8107964C}"/>
          </ac:spMkLst>
        </pc:spChg>
        <pc:spChg chg="mod ord">
          <ac:chgData name="Sacha LUTOFF" userId="a37079e7ccb5967d" providerId="LiveId" clId="{8A6FB503-8223-4277-9418-B87BAB7D0431}" dt="2025-03-21T08:42:11.627" v="723" actId="12"/>
          <ac:spMkLst>
            <pc:docMk/>
            <pc:sldMk cId="1783221472" sldId="268"/>
            <ac:spMk id="3" creationId="{D64160E7-85FB-60F5-0960-3582E50897DA}"/>
          </ac:spMkLst>
        </pc:spChg>
        <pc:spChg chg="mod ord">
          <ac:chgData name="Sacha LUTOFF" userId="a37079e7ccb5967d" providerId="LiveId" clId="{8A6FB503-8223-4277-9418-B87BAB7D0431}" dt="2025-03-21T08:13:41.353" v="147" actId="700"/>
          <ac:spMkLst>
            <pc:docMk/>
            <pc:sldMk cId="1783221472" sldId="268"/>
            <ac:spMk id="8" creationId="{12396A6C-278F-29D8-A658-92B9902EFBB2}"/>
          </ac:spMkLst>
        </pc:spChg>
        <pc:spChg chg="mod">
          <ac:chgData name="Sacha LUTOFF" userId="a37079e7ccb5967d" providerId="LiveId" clId="{8A6FB503-8223-4277-9418-B87BAB7D0431}" dt="2025-03-21T08:42:15.307" v="724" actId="1076"/>
          <ac:spMkLst>
            <pc:docMk/>
            <pc:sldMk cId="1783221472" sldId="268"/>
            <ac:spMk id="9" creationId="{3B03A72F-F596-0C55-68F8-1569FA4D7184}"/>
          </ac:spMkLst>
        </pc:spChg>
        <pc:spChg chg="mod">
          <ac:chgData name="Sacha LUTOFF" userId="a37079e7ccb5967d" providerId="LiveId" clId="{8A6FB503-8223-4277-9418-B87BAB7D0431}" dt="2025-03-25T09:12:58.465" v="1857" actId="1076"/>
          <ac:spMkLst>
            <pc:docMk/>
            <pc:sldMk cId="1783221472" sldId="268"/>
            <ac:spMk id="10" creationId="{C2C93251-9677-08C4-8AC3-233B5021F044}"/>
          </ac:spMkLst>
        </pc:spChg>
        <pc:spChg chg="mod ord">
          <ac:chgData name="Sacha LUTOFF" userId="a37079e7ccb5967d" providerId="LiveId" clId="{8A6FB503-8223-4277-9418-B87BAB7D0431}" dt="2025-03-21T08:13:41.353" v="147" actId="700"/>
          <ac:spMkLst>
            <pc:docMk/>
            <pc:sldMk cId="1783221472" sldId="268"/>
            <ac:spMk id="11" creationId="{7F26BE7F-0861-9EE8-F2A1-2EF3428C6C13}"/>
          </ac:spMkLst>
        </pc:spChg>
      </pc:sldChg>
      <pc:sldChg chg="modSp add mod modNotesTx">
        <pc:chgData name="Sacha LUTOFF" userId="a37079e7ccb5967d" providerId="LiveId" clId="{8A6FB503-8223-4277-9418-B87BAB7D0431}" dt="2025-03-26T08:55:51.101" v="4037" actId="20577"/>
        <pc:sldMkLst>
          <pc:docMk/>
          <pc:sldMk cId="2254911150" sldId="270"/>
        </pc:sldMkLst>
        <pc:graphicFrameChg chg="mod modGraphic">
          <ac:chgData name="Sacha LUTOFF" userId="a37079e7ccb5967d" providerId="LiveId" clId="{8A6FB503-8223-4277-9418-B87BAB7D0431}" dt="2025-03-26T08:55:51.101" v="4037" actId="20577"/>
          <ac:graphicFrameMkLst>
            <pc:docMk/>
            <pc:sldMk cId="2254911150" sldId="270"/>
            <ac:graphicFrameMk id="7" creationId="{37898095-D666-757D-78AC-74BAA875A0B6}"/>
          </ac:graphicFrameMkLst>
        </pc:graphicFrameChg>
      </pc:sldChg>
      <pc:sldChg chg="addSp delSp modSp new mod modClrScheme chgLayout">
        <pc:chgData name="Sacha LUTOFF" userId="a37079e7ccb5967d" providerId="LiveId" clId="{8A6FB503-8223-4277-9418-B87BAB7D0431}" dt="2025-03-21T08:24:20.112" v="304" actId="20577"/>
        <pc:sldMkLst>
          <pc:docMk/>
          <pc:sldMk cId="93757964" sldId="271"/>
        </pc:sldMkLst>
        <pc:spChg chg="add mod ord">
          <ac:chgData name="Sacha LUTOFF" userId="a37079e7ccb5967d" providerId="LiveId" clId="{8A6FB503-8223-4277-9418-B87BAB7D0431}" dt="2025-03-21T08:24:20.112" v="304" actId="20577"/>
          <ac:spMkLst>
            <pc:docMk/>
            <pc:sldMk cId="93757964" sldId="271"/>
            <ac:spMk id="4" creationId="{B9B1C27C-D11D-389B-65A5-7139999C7283}"/>
          </ac:spMkLst>
        </pc:spChg>
        <pc:spChg chg="add mod ord">
          <ac:chgData name="Sacha LUTOFF" userId="a37079e7ccb5967d" providerId="LiveId" clId="{8A6FB503-8223-4277-9418-B87BAB7D0431}" dt="2025-03-21T08:24:13.888" v="286" actId="700"/>
          <ac:spMkLst>
            <pc:docMk/>
            <pc:sldMk cId="93757964" sldId="271"/>
            <ac:spMk id="5" creationId="{12FB0BA5-ED7F-5B66-788F-60C083BBD14F}"/>
          </ac:spMkLst>
        </pc:spChg>
      </pc:sldChg>
      <pc:sldChg chg="modSp new mod modNotesTx">
        <pc:chgData name="Sacha LUTOFF" userId="a37079e7ccb5967d" providerId="LiveId" clId="{8A6FB503-8223-4277-9418-B87BAB7D0431}" dt="2025-03-26T08:32:14.123" v="3777" actId="1076"/>
        <pc:sldMkLst>
          <pc:docMk/>
          <pc:sldMk cId="4101358579" sldId="272"/>
        </pc:sldMkLst>
        <pc:spChg chg="mod">
          <ac:chgData name="Sacha LUTOFF" userId="a37079e7ccb5967d" providerId="LiveId" clId="{8A6FB503-8223-4277-9418-B87BAB7D0431}" dt="2025-03-21T08:15:11.214" v="209" actId="20577"/>
          <ac:spMkLst>
            <pc:docMk/>
            <pc:sldMk cId="4101358579" sldId="272"/>
            <ac:spMk id="2" creationId="{29082374-4115-15E9-D6EE-A12BB5C27F13}"/>
          </ac:spMkLst>
        </pc:spChg>
        <pc:spChg chg="mod">
          <ac:chgData name="Sacha LUTOFF" userId="a37079e7ccb5967d" providerId="LiveId" clId="{8A6FB503-8223-4277-9418-B87BAB7D0431}" dt="2025-03-26T08:32:14.123" v="3777" actId="1076"/>
          <ac:spMkLst>
            <pc:docMk/>
            <pc:sldMk cId="4101358579" sldId="272"/>
            <ac:spMk id="6" creationId="{34A20500-3427-1994-2E5F-98AA17DE09A9}"/>
          </ac:spMkLst>
        </pc:spChg>
      </pc:sldChg>
      <pc:sldChg chg="modSp new mod modNotesTx">
        <pc:chgData name="Sacha LUTOFF" userId="a37079e7ccb5967d" providerId="LiveId" clId="{8A6FB503-8223-4277-9418-B87BAB7D0431}" dt="2025-03-21T09:00:13.620" v="1361" actId="20577"/>
        <pc:sldMkLst>
          <pc:docMk/>
          <pc:sldMk cId="2535149947" sldId="273"/>
        </pc:sldMkLst>
        <pc:spChg chg="mod">
          <ac:chgData name="Sacha LUTOFF" userId="a37079e7ccb5967d" providerId="LiveId" clId="{8A6FB503-8223-4277-9418-B87BAB7D0431}" dt="2025-03-21T08:35:48.833" v="684" actId="13926"/>
          <ac:spMkLst>
            <pc:docMk/>
            <pc:sldMk cId="2535149947" sldId="273"/>
            <ac:spMk id="2" creationId="{1B5390A2-7A9B-AA9C-469A-9FAE952859C3}"/>
          </ac:spMkLst>
        </pc:spChg>
      </pc:sldChg>
      <pc:sldChg chg="modSp new mod modNotesTx">
        <pc:chgData name="Sacha LUTOFF" userId="a37079e7ccb5967d" providerId="LiveId" clId="{8A6FB503-8223-4277-9418-B87BAB7D0431}" dt="2025-03-21T09:00:24.349" v="1378" actId="20577"/>
        <pc:sldMkLst>
          <pc:docMk/>
          <pc:sldMk cId="657334022" sldId="274"/>
        </pc:sldMkLst>
        <pc:spChg chg="mod">
          <ac:chgData name="Sacha LUTOFF" userId="a37079e7ccb5967d" providerId="LiveId" clId="{8A6FB503-8223-4277-9418-B87BAB7D0431}" dt="2025-03-21T08:18:14.647" v="228" actId="20577"/>
          <ac:spMkLst>
            <pc:docMk/>
            <pc:sldMk cId="657334022" sldId="274"/>
            <ac:spMk id="2" creationId="{DFBE92AF-4CFF-1C16-1D4F-8003078633DB}"/>
          </ac:spMkLst>
        </pc:spChg>
      </pc:sldChg>
      <pc:sldChg chg="addSp delSp modSp new mod modNotesTx">
        <pc:chgData name="Sacha LUTOFF" userId="a37079e7ccb5967d" providerId="LiveId" clId="{8A6FB503-8223-4277-9418-B87BAB7D0431}" dt="2025-03-26T08:48:10.599" v="3944" actId="478"/>
        <pc:sldMkLst>
          <pc:docMk/>
          <pc:sldMk cId="3611869455" sldId="275"/>
        </pc:sldMkLst>
        <pc:spChg chg="mod">
          <ac:chgData name="Sacha LUTOFF" userId="a37079e7ccb5967d" providerId="LiveId" clId="{8A6FB503-8223-4277-9418-B87BAB7D0431}" dt="2025-03-21T08:19:24.347" v="234" actId="20577"/>
          <ac:spMkLst>
            <pc:docMk/>
            <pc:sldMk cId="3611869455" sldId="275"/>
            <ac:spMk id="2" creationId="{D5156209-6B3F-208B-F80C-00DB99D21C2C}"/>
          </ac:spMkLst>
        </pc:spChg>
      </pc:sldChg>
      <pc:sldChg chg="addSp delSp modSp new del mod modNotesTx">
        <pc:chgData name="Sacha LUTOFF" userId="a37079e7ccb5967d" providerId="LiveId" clId="{8A6FB503-8223-4277-9418-B87BAB7D0431}" dt="2025-04-01T15:11:36.043" v="9416" actId="47"/>
        <pc:sldMkLst>
          <pc:docMk/>
          <pc:sldMk cId="433035573" sldId="276"/>
        </pc:sldMkLst>
      </pc:sldChg>
      <pc:sldChg chg="addSp delSp modSp new mod ord modNotesTx">
        <pc:chgData name="Sacha LUTOFF" userId="a37079e7ccb5967d" providerId="LiveId" clId="{8A6FB503-8223-4277-9418-B87BAB7D0431}" dt="2025-04-02T17:28:19.760" v="10823" actId="1036"/>
        <pc:sldMkLst>
          <pc:docMk/>
          <pc:sldMk cId="800904250" sldId="277"/>
        </pc:sldMkLst>
        <pc:spChg chg="mod">
          <ac:chgData name="Sacha LUTOFF" userId="a37079e7ccb5967d" providerId="LiveId" clId="{8A6FB503-8223-4277-9418-B87BAB7D0431}" dt="2025-03-21T08:22:05.433" v="283" actId="20577"/>
          <ac:spMkLst>
            <pc:docMk/>
            <pc:sldMk cId="800904250" sldId="277"/>
            <ac:spMk id="2" creationId="{E80F0190-CCE8-8B59-048E-AB757F95B60B}"/>
          </ac:spMkLst>
        </pc:spChg>
        <pc:picChg chg="mod">
          <ac:chgData name="Sacha LUTOFF" userId="a37079e7ccb5967d" providerId="LiveId" clId="{8A6FB503-8223-4277-9418-B87BAB7D0431}" dt="2025-04-02T17:28:19.760" v="10823" actId="1036"/>
          <ac:picMkLst>
            <pc:docMk/>
            <pc:sldMk cId="800904250" sldId="277"/>
            <ac:picMk id="8" creationId="{B530E91F-A37C-CF5F-A741-6550B2323289}"/>
          </ac:picMkLst>
        </pc:picChg>
      </pc:sldChg>
      <pc:sldChg chg="modSp add mod ord">
        <pc:chgData name="Sacha LUTOFF" userId="a37079e7ccb5967d" providerId="LiveId" clId="{8A6FB503-8223-4277-9418-B87BAB7D0431}" dt="2025-03-21T08:24:34.596" v="329" actId="20577"/>
        <pc:sldMkLst>
          <pc:docMk/>
          <pc:sldMk cId="362002222" sldId="278"/>
        </pc:sldMkLst>
        <pc:spChg chg="mod">
          <ac:chgData name="Sacha LUTOFF" userId="a37079e7ccb5967d" providerId="LiveId" clId="{8A6FB503-8223-4277-9418-B87BAB7D0431}" dt="2025-03-21T08:24:34.596" v="329" actId="20577"/>
          <ac:spMkLst>
            <pc:docMk/>
            <pc:sldMk cId="362002222" sldId="278"/>
            <ac:spMk id="4" creationId="{68245282-8CA3-5536-1597-176B6DE7FE60}"/>
          </ac:spMkLst>
        </pc:spChg>
      </pc:sldChg>
      <pc:sldChg chg="modSp add mod ord">
        <pc:chgData name="Sacha LUTOFF" userId="a37079e7ccb5967d" providerId="LiveId" clId="{8A6FB503-8223-4277-9418-B87BAB7D0431}" dt="2025-03-21T08:25:23.923" v="373"/>
        <pc:sldMkLst>
          <pc:docMk/>
          <pc:sldMk cId="1655012882" sldId="279"/>
        </pc:sldMkLst>
        <pc:spChg chg="mod">
          <ac:chgData name="Sacha LUTOFF" userId="a37079e7ccb5967d" providerId="LiveId" clId="{8A6FB503-8223-4277-9418-B87BAB7D0431}" dt="2025-03-21T08:24:52.509" v="371" actId="20577"/>
          <ac:spMkLst>
            <pc:docMk/>
            <pc:sldMk cId="1655012882" sldId="279"/>
            <ac:spMk id="4" creationId="{BAF18039-1B5A-AAD8-4786-693D2B30BF81}"/>
          </ac:spMkLst>
        </pc:spChg>
      </pc:sldChg>
      <pc:sldChg chg="addSp delSp modSp new mod modClrScheme chgLayout modNotesTx">
        <pc:chgData name="Sacha LUTOFF" userId="a37079e7ccb5967d" providerId="LiveId" clId="{8A6FB503-8223-4277-9418-B87BAB7D0431}" dt="2025-03-21T09:04:02.620" v="1596" actId="20577"/>
        <pc:sldMkLst>
          <pc:docMk/>
          <pc:sldMk cId="2939054367" sldId="280"/>
        </pc:sldMkLst>
        <pc:spChg chg="add mod ord">
          <ac:chgData name="Sacha LUTOFF" userId="a37079e7ccb5967d" providerId="LiveId" clId="{8A6FB503-8223-4277-9418-B87BAB7D0431}" dt="2025-03-21T08:26:31.556" v="409" actId="20577"/>
          <ac:spMkLst>
            <pc:docMk/>
            <pc:sldMk cId="2939054367" sldId="280"/>
            <ac:spMk id="4" creationId="{A34F129B-F1AE-B585-7EF3-BD1A849A15BA}"/>
          </ac:spMkLst>
        </pc:spChg>
        <pc:spChg chg="add mod ord">
          <ac:chgData name="Sacha LUTOFF" userId="a37079e7ccb5967d" providerId="LiveId" clId="{8A6FB503-8223-4277-9418-B87BAB7D0431}" dt="2025-03-21T08:58:19.403" v="1267" actId="20577"/>
          <ac:spMkLst>
            <pc:docMk/>
            <pc:sldMk cId="2939054367" sldId="280"/>
            <ac:spMk id="5" creationId="{19B9CC3D-5AF6-A56A-FB10-E3019337245A}"/>
          </ac:spMkLst>
        </pc:spChg>
      </pc:sldChg>
      <pc:sldChg chg="modSp add del mod">
        <pc:chgData name="Sacha LUTOFF" userId="a37079e7ccb5967d" providerId="LiveId" clId="{8A6FB503-8223-4277-9418-B87BAB7D0431}" dt="2025-03-21T08:26:28.427" v="406" actId="47"/>
        <pc:sldMkLst>
          <pc:docMk/>
          <pc:sldMk cId="482203368" sldId="281"/>
        </pc:sldMkLst>
      </pc:sldChg>
      <pc:sldChg chg="modSp add mod">
        <pc:chgData name="Sacha LUTOFF" userId="a37079e7ccb5967d" providerId="LiveId" clId="{8A6FB503-8223-4277-9418-B87BAB7D0431}" dt="2025-03-21T08:26:22.543" v="401" actId="20577"/>
        <pc:sldMkLst>
          <pc:docMk/>
          <pc:sldMk cId="3347303614" sldId="282"/>
        </pc:sldMkLst>
      </pc:sldChg>
      <pc:sldChg chg="modSp add mod">
        <pc:chgData name="Sacha LUTOFF" userId="a37079e7ccb5967d" providerId="LiveId" clId="{8A6FB503-8223-4277-9418-B87BAB7D0431}" dt="2025-03-21T08:26:26.219" v="405" actId="20577"/>
        <pc:sldMkLst>
          <pc:docMk/>
          <pc:sldMk cId="3242581762" sldId="283"/>
        </pc:sldMkLst>
        <pc:spChg chg="mod">
          <ac:chgData name="Sacha LUTOFF" userId="a37079e7ccb5967d" providerId="LiveId" clId="{8A6FB503-8223-4277-9418-B87BAB7D0431}" dt="2025-03-21T08:26:26.219" v="405" actId="20577"/>
          <ac:spMkLst>
            <pc:docMk/>
            <pc:sldMk cId="3242581762" sldId="283"/>
            <ac:spMk id="4" creationId="{C133083B-9161-D42F-6426-88DE0946B104}"/>
          </ac:spMkLst>
        </pc:spChg>
      </pc:sldChg>
      <pc:sldChg chg="addSp delSp modSp new del mod modNotesTx">
        <pc:chgData name="Sacha LUTOFF" userId="a37079e7ccb5967d" providerId="LiveId" clId="{8A6FB503-8223-4277-9418-B87BAB7D0431}" dt="2025-04-01T12:56:02.045" v="8095" actId="47"/>
        <pc:sldMkLst>
          <pc:docMk/>
          <pc:sldMk cId="3774365607" sldId="284"/>
        </pc:sldMkLst>
      </pc:sldChg>
      <pc:sldChg chg="addSp delSp modSp new mod modClrScheme chgLayout modNotesTx">
        <pc:chgData name="Sacha LUTOFF" userId="a37079e7ccb5967d" providerId="LiveId" clId="{8A6FB503-8223-4277-9418-B87BAB7D0431}" dt="2025-03-26T08:28:10.589" v="3399" actId="5793"/>
        <pc:sldMkLst>
          <pc:docMk/>
          <pc:sldMk cId="2764322103" sldId="285"/>
        </pc:sldMkLst>
        <pc:spChg chg="add mod ord">
          <ac:chgData name="Sacha LUTOFF" userId="a37079e7ccb5967d" providerId="LiveId" clId="{8A6FB503-8223-4277-9418-B87BAB7D0431}" dt="2025-03-21T08:32:18.556" v="506" actId="20577"/>
          <ac:spMkLst>
            <pc:docMk/>
            <pc:sldMk cId="2764322103" sldId="285"/>
            <ac:spMk id="4" creationId="{392D4A9E-4E67-E5B8-7F92-219B22AB5CBE}"/>
          </ac:spMkLst>
        </pc:spChg>
        <pc:spChg chg="add mod ord">
          <ac:chgData name="Sacha LUTOFF" userId="a37079e7ccb5967d" providerId="LiveId" clId="{8A6FB503-8223-4277-9418-B87BAB7D0431}" dt="2025-03-26T08:28:10.589" v="3399" actId="5793"/>
          <ac:spMkLst>
            <pc:docMk/>
            <pc:sldMk cId="2764322103" sldId="285"/>
            <ac:spMk id="5" creationId="{8421C945-C356-4D73-AE5B-9409BE2466DF}"/>
          </ac:spMkLst>
        </pc:spChg>
      </pc:sldChg>
      <pc:sldChg chg="modSp new mod ord modNotesTx">
        <pc:chgData name="Sacha LUTOFF" userId="a37079e7ccb5967d" providerId="LiveId" clId="{8A6FB503-8223-4277-9418-B87BAB7D0431}" dt="2025-03-21T09:01:04.718" v="1396" actId="20577"/>
        <pc:sldMkLst>
          <pc:docMk/>
          <pc:sldMk cId="3431720007" sldId="286"/>
        </pc:sldMkLst>
        <pc:spChg chg="mod">
          <ac:chgData name="Sacha LUTOFF" userId="a37079e7ccb5967d" providerId="LiveId" clId="{8A6FB503-8223-4277-9418-B87BAB7D0431}" dt="2025-03-21T08:39:38.349" v="696" actId="20577"/>
          <ac:spMkLst>
            <pc:docMk/>
            <pc:sldMk cId="3431720007" sldId="286"/>
            <ac:spMk id="2" creationId="{21EBCBD0-FC00-F48F-FEF5-B22096CB5D8C}"/>
          </ac:spMkLst>
        </pc:spChg>
      </pc:sldChg>
      <pc:sldChg chg="modSp new mod modNotesTx">
        <pc:chgData name="Sacha LUTOFF" userId="a37079e7ccb5967d" providerId="LiveId" clId="{8A6FB503-8223-4277-9418-B87BAB7D0431}" dt="2025-03-21T09:03:50.086" v="1562" actId="20577"/>
        <pc:sldMkLst>
          <pc:docMk/>
          <pc:sldMk cId="3732292493" sldId="287"/>
        </pc:sldMkLst>
      </pc:sldChg>
      <pc:sldChg chg="addSp delSp modSp new mod modClrScheme chgLayout">
        <pc:chgData name="Sacha LUTOFF" userId="a37079e7ccb5967d" providerId="LiveId" clId="{8A6FB503-8223-4277-9418-B87BAB7D0431}" dt="2025-04-02T06:11:09.752" v="10276" actId="20577"/>
        <pc:sldMkLst>
          <pc:docMk/>
          <pc:sldMk cId="3162349410" sldId="288"/>
        </pc:sldMkLst>
        <pc:spChg chg="add mod ord">
          <ac:chgData name="Sacha LUTOFF" userId="a37079e7ccb5967d" providerId="LiveId" clId="{8A6FB503-8223-4277-9418-B87BAB7D0431}" dt="2025-03-21T08:49:05.837" v="890" actId="20577"/>
          <ac:spMkLst>
            <pc:docMk/>
            <pc:sldMk cId="3162349410" sldId="288"/>
            <ac:spMk id="4" creationId="{23EF78AC-38B8-2864-C6BB-02B2C074C17E}"/>
          </ac:spMkLst>
        </pc:spChg>
        <pc:spChg chg="add mod ord">
          <ac:chgData name="Sacha LUTOFF" userId="a37079e7ccb5967d" providerId="LiveId" clId="{8A6FB503-8223-4277-9418-B87BAB7D0431}" dt="2025-04-02T06:11:09.752" v="10276" actId="20577"/>
          <ac:spMkLst>
            <pc:docMk/>
            <pc:sldMk cId="3162349410" sldId="288"/>
            <ac:spMk id="5" creationId="{CFC5226A-B13F-9E9C-315B-5E872465035C}"/>
          </ac:spMkLst>
        </pc:spChg>
      </pc:sldChg>
      <pc:sldChg chg="addSp delSp modSp new mod modClrScheme chgLayout modNotesTx">
        <pc:chgData name="Sacha LUTOFF" userId="a37079e7ccb5967d" providerId="LiveId" clId="{8A6FB503-8223-4277-9418-B87BAB7D0431}" dt="2025-04-03T07:42:49.984" v="13429" actId="21"/>
        <pc:sldMkLst>
          <pc:docMk/>
          <pc:sldMk cId="172212905" sldId="289"/>
        </pc:sldMkLst>
        <pc:spChg chg="mod ord">
          <ac:chgData name="Sacha LUTOFF" userId="a37079e7ccb5967d" providerId="LiveId" clId="{8A6FB503-8223-4277-9418-B87BAB7D0431}" dt="2025-04-03T07:10:15.201" v="12834" actId="700"/>
          <ac:spMkLst>
            <pc:docMk/>
            <pc:sldMk cId="172212905" sldId="289"/>
            <ac:spMk id="2" creationId="{DE41E9E0-D205-4251-02F1-8EF6D1862DD4}"/>
          </ac:spMkLst>
        </pc:spChg>
        <pc:spChg chg="add del mod ord">
          <ac:chgData name="Sacha LUTOFF" userId="a37079e7ccb5967d" providerId="LiveId" clId="{8A6FB503-8223-4277-9418-B87BAB7D0431}" dt="2025-04-03T07:10:11.830" v="12832" actId="700"/>
          <ac:spMkLst>
            <pc:docMk/>
            <pc:sldMk cId="172212905" sldId="289"/>
            <ac:spMk id="3" creationId="{3695AC7E-083D-E98A-76E3-D08BF0ED75E4}"/>
          </ac:spMkLst>
        </pc:spChg>
        <pc:spChg chg="add mod ord">
          <ac:chgData name="Sacha LUTOFF" userId="a37079e7ccb5967d" providerId="LiveId" clId="{8A6FB503-8223-4277-9418-B87BAB7D0431}" dt="2025-04-03T07:10:15.201" v="12834" actId="700"/>
          <ac:spMkLst>
            <pc:docMk/>
            <pc:sldMk cId="172212905" sldId="289"/>
            <ac:spMk id="4" creationId="{BC3D757D-DE50-8176-4504-E3C1756CD5A8}"/>
          </ac:spMkLst>
        </pc:spChg>
        <pc:spChg chg="add mod ord">
          <ac:chgData name="Sacha LUTOFF" userId="a37079e7ccb5967d" providerId="LiveId" clId="{8A6FB503-8223-4277-9418-B87BAB7D0431}" dt="2025-04-03T07:20:29.779" v="13420" actId="20577"/>
          <ac:spMkLst>
            <pc:docMk/>
            <pc:sldMk cId="172212905" sldId="289"/>
            <ac:spMk id="5" creationId="{BDD6C964-C419-5524-1DDE-D36F4439A2D2}"/>
          </ac:spMkLst>
        </pc:spChg>
        <pc:spChg chg="add del mod ord">
          <ac:chgData name="Sacha LUTOFF" userId="a37079e7ccb5967d" providerId="LiveId" clId="{8A6FB503-8223-4277-9418-B87BAB7D0431}" dt="2025-04-03T07:10:11.830" v="12832" actId="700"/>
          <ac:spMkLst>
            <pc:docMk/>
            <pc:sldMk cId="172212905" sldId="289"/>
            <ac:spMk id="6" creationId="{B10D6591-A64D-4E5A-3520-B1AE4627B74D}"/>
          </ac:spMkLst>
        </pc:spChg>
        <pc:spChg chg="add del mod ord">
          <ac:chgData name="Sacha LUTOFF" userId="a37079e7ccb5967d" providerId="LiveId" clId="{8A6FB503-8223-4277-9418-B87BAB7D0431}" dt="2025-04-03T07:10:11.830" v="12832" actId="700"/>
          <ac:spMkLst>
            <pc:docMk/>
            <pc:sldMk cId="172212905" sldId="289"/>
            <ac:spMk id="7" creationId="{BD1F7DAB-A660-F105-66B9-CB0ADD8DA68A}"/>
          </ac:spMkLst>
        </pc:spChg>
        <pc:spChg chg="add mod">
          <ac:chgData name="Sacha LUTOFF" userId="a37079e7ccb5967d" providerId="LiveId" clId="{8A6FB503-8223-4277-9418-B87BAB7D0431}" dt="2025-04-03T07:18:26.545" v="13296" actId="20577"/>
          <ac:spMkLst>
            <pc:docMk/>
            <pc:sldMk cId="172212905" sldId="289"/>
            <ac:spMk id="8" creationId="{A39DD0A4-E694-6634-C220-51BBAE783146}"/>
          </ac:spMkLst>
        </pc:spChg>
        <pc:picChg chg="add del mod">
          <ac:chgData name="Sacha LUTOFF" userId="a37079e7ccb5967d" providerId="LiveId" clId="{8A6FB503-8223-4277-9418-B87BAB7D0431}" dt="2025-04-03T07:42:49.984" v="13429" actId="21"/>
          <ac:picMkLst>
            <pc:docMk/>
            <pc:sldMk cId="172212905" sldId="289"/>
            <ac:picMk id="10" creationId="{9528B7F7-5C37-D32D-FAEE-C744F71F2804}"/>
          </ac:picMkLst>
        </pc:picChg>
      </pc:sldChg>
      <pc:sldChg chg="modSp new mod modNotesTx">
        <pc:chgData name="Sacha LUTOFF" userId="a37079e7ccb5967d" providerId="LiveId" clId="{8A6FB503-8223-4277-9418-B87BAB7D0431}" dt="2025-04-03T07:09:53.204" v="12830" actId="20577"/>
        <pc:sldMkLst>
          <pc:docMk/>
          <pc:sldMk cId="2406975857" sldId="290"/>
        </pc:sldMkLst>
        <pc:spChg chg="mod">
          <ac:chgData name="Sacha LUTOFF" userId="a37079e7ccb5967d" providerId="LiveId" clId="{8A6FB503-8223-4277-9418-B87BAB7D0431}" dt="2025-04-03T07:07:21.857" v="12481" actId="13926"/>
          <ac:spMkLst>
            <pc:docMk/>
            <pc:sldMk cId="2406975857" sldId="290"/>
            <ac:spMk id="2" creationId="{60869EB8-5267-1CCC-C550-E8D47285C6E2}"/>
          </ac:spMkLst>
        </pc:spChg>
        <pc:spChg chg="mod">
          <ac:chgData name="Sacha LUTOFF" userId="a37079e7ccb5967d" providerId="LiveId" clId="{8A6FB503-8223-4277-9418-B87BAB7D0431}" dt="2025-04-03T07:09:53.204" v="12830" actId="20577"/>
          <ac:spMkLst>
            <pc:docMk/>
            <pc:sldMk cId="2406975857" sldId="290"/>
            <ac:spMk id="3" creationId="{61925144-9CFD-FAB2-427C-1FB63868B331}"/>
          </ac:spMkLst>
        </pc:spChg>
      </pc:sldChg>
      <pc:sldChg chg="modSp mod">
        <pc:chgData name="Sacha LUTOFF" userId="a37079e7ccb5967d" providerId="LiveId" clId="{8A6FB503-8223-4277-9418-B87BAB7D0431}" dt="2025-03-26T08:56:15.797" v="4039" actId="20577"/>
        <pc:sldMkLst>
          <pc:docMk/>
          <pc:sldMk cId="3026982253" sldId="291"/>
        </pc:sldMkLst>
        <pc:spChg chg="mod">
          <ac:chgData name="Sacha LUTOFF" userId="a37079e7ccb5967d" providerId="LiveId" clId="{8A6FB503-8223-4277-9418-B87BAB7D0431}" dt="2025-03-26T08:56:15.797" v="4039" actId="20577"/>
          <ac:spMkLst>
            <pc:docMk/>
            <pc:sldMk cId="3026982253" sldId="291"/>
            <ac:spMk id="5" creationId="{6552CCCA-1E6B-A6E1-3A8A-83B8930F5A71}"/>
          </ac:spMkLst>
        </pc:spChg>
      </pc:sldChg>
      <pc:sldChg chg="modSp mod">
        <pc:chgData name="Sacha LUTOFF" userId="a37079e7ccb5967d" providerId="LiveId" clId="{8A6FB503-8223-4277-9418-B87BAB7D0431}" dt="2025-03-26T08:41:15.439" v="3867" actId="1076"/>
        <pc:sldMkLst>
          <pc:docMk/>
          <pc:sldMk cId="1686505066" sldId="294"/>
        </pc:sldMkLst>
        <pc:spChg chg="mod">
          <ac:chgData name="Sacha LUTOFF" userId="a37079e7ccb5967d" providerId="LiveId" clId="{8A6FB503-8223-4277-9418-B87BAB7D0431}" dt="2025-03-26T08:41:09.022" v="3863" actId="20577"/>
          <ac:spMkLst>
            <pc:docMk/>
            <pc:sldMk cId="1686505066" sldId="294"/>
            <ac:spMk id="3" creationId="{86B839EB-C59D-E221-D73F-184DAE64D983}"/>
          </ac:spMkLst>
        </pc:spChg>
        <pc:grpChg chg="mod">
          <ac:chgData name="Sacha LUTOFF" userId="a37079e7ccb5967d" providerId="LiveId" clId="{8A6FB503-8223-4277-9418-B87BAB7D0431}" dt="2025-03-26T08:39:18.699" v="3846" actId="1076"/>
          <ac:grpSpMkLst>
            <pc:docMk/>
            <pc:sldMk cId="1686505066" sldId="294"/>
            <ac:grpSpMk id="7" creationId="{921DDCE5-25C8-642C-F54E-CDB59C8A8D64}"/>
          </ac:grpSpMkLst>
        </pc:grpChg>
        <pc:picChg chg="mod">
          <ac:chgData name="Sacha LUTOFF" userId="a37079e7ccb5967d" providerId="LiveId" clId="{8A6FB503-8223-4277-9418-B87BAB7D0431}" dt="2025-03-26T08:41:13.936" v="3866" actId="1076"/>
          <ac:picMkLst>
            <pc:docMk/>
            <pc:sldMk cId="1686505066" sldId="294"/>
            <ac:picMk id="6" creationId="{2A3B4DA0-9596-DAAA-7ACC-59D8EB00C2A3}"/>
          </ac:picMkLst>
        </pc:picChg>
        <pc:picChg chg="mod">
          <ac:chgData name="Sacha LUTOFF" userId="a37079e7ccb5967d" providerId="LiveId" clId="{8A6FB503-8223-4277-9418-B87BAB7D0431}" dt="2025-03-26T08:41:15.439" v="3867" actId="1076"/>
          <ac:picMkLst>
            <pc:docMk/>
            <pc:sldMk cId="1686505066" sldId="294"/>
            <ac:picMk id="10" creationId="{D352D646-421A-930D-820B-AEDDAE8795DA}"/>
          </ac:picMkLst>
        </pc:picChg>
      </pc:sldChg>
      <pc:sldChg chg="addSp modSp mod">
        <pc:chgData name="Sacha LUTOFF" userId="a37079e7ccb5967d" providerId="LiveId" clId="{8A6FB503-8223-4277-9418-B87BAB7D0431}" dt="2025-03-25T09:03:20.560" v="1689" actId="1076"/>
        <pc:sldMkLst>
          <pc:docMk/>
          <pc:sldMk cId="3162718394" sldId="295"/>
        </pc:sldMkLst>
        <pc:spChg chg="add">
          <ac:chgData name="Sacha LUTOFF" userId="a37079e7ccb5967d" providerId="LiveId" clId="{8A6FB503-8223-4277-9418-B87BAB7D0431}" dt="2025-03-25T09:02:20.904" v="1673"/>
          <ac:spMkLst>
            <pc:docMk/>
            <pc:sldMk cId="3162718394" sldId="295"/>
            <ac:spMk id="3" creationId="{41B599C4-E2E5-6D20-181D-C11A0729FDA8}"/>
          </ac:spMkLst>
        </pc:spChg>
        <pc:picChg chg="mod">
          <ac:chgData name="Sacha LUTOFF" userId="a37079e7ccb5967d" providerId="LiveId" clId="{8A6FB503-8223-4277-9418-B87BAB7D0431}" dt="2025-03-25T09:03:20.560" v="1689" actId="1076"/>
          <ac:picMkLst>
            <pc:docMk/>
            <pc:sldMk cId="3162718394" sldId="295"/>
            <ac:picMk id="4" creationId="{8FFA0892-F931-9CFC-5D7B-EFC24B14AC1E}"/>
          </ac:picMkLst>
        </pc:picChg>
      </pc:sldChg>
      <pc:sldChg chg="addSp delSp modSp mod">
        <pc:chgData name="Sacha LUTOFF" userId="a37079e7ccb5967d" providerId="LiveId" clId="{8A6FB503-8223-4277-9418-B87BAB7D0431}" dt="2025-03-26T08:34:43.889" v="3834" actId="732"/>
        <pc:sldMkLst>
          <pc:docMk/>
          <pc:sldMk cId="3470344775" sldId="296"/>
        </pc:sldMkLst>
        <pc:spChg chg="add mod">
          <ac:chgData name="Sacha LUTOFF" userId="a37079e7ccb5967d" providerId="LiveId" clId="{8A6FB503-8223-4277-9418-B87BAB7D0431}" dt="2025-03-26T08:34:37.964" v="3833" actId="1076"/>
          <ac:spMkLst>
            <pc:docMk/>
            <pc:sldMk cId="3470344775" sldId="296"/>
            <ac:spMk id="3" creationId="{0EB66EEF-6D0B-47FD-EF8C-9B8F5CCA4D41}"/>
          </ac:spMkLst>
        </pc:spChg>
        <pc:spChg chg="mod">
          <ac:chgData name="Sacha LUTOFF" userId="a37079e7ccb5967d" providerId="LiveId" clId="{8A6FB503-8223-4277-9418-B87BAB7D0431}" dt="2025-03-26T08:33:27.946" v="3811" actId="20577"/>
          <ac:spMkLst>
            <pc:docMk/>
            <pc:sldMk cId="3470344775" sldId="296"/>
            <ac:spMk id="6" creationId="{303D99CC-FC04-7A89-DDDC-3184F7E340FD}"/>
          </ac:spMkLst>
        </pc:spChg>
        <pc:spChg chg="mod">
          <ac:chgData name="Sacha LUTOFF" userId="a37079e7ccb5967d" providerId="LiveId" clId="{8A6FB503-8223-4277-9418-B87BAB7D0431}" dt="2025-03-26T08:33:26.309" v="3809" actId="20577"/>
          <ac:spMkLst>
            <pc:docMk/>
            <pc:sldMk cId="3470344775" sldId="296"/>
            <ac:spMk id="7" creationId="{4246882B-C91F-B2FF-D52F-047A896CA31E}"/>
          </ac:spMkLst>
        </pc:spChg>
        <pc:spChg chg="mod">
          <ac:chgData name="Sacha LUTOFF" userId="a37079e7ccb5967d" providerId="LiveId" clId="{8A6FB503-8223-4277-9418-B87BAB7D0431}" dt="2025-03-26T08:33:29.627" v="3813" actId="20577"/>
          <ac:spMkLst>
            <pc:docMk/>
            <pc:sldMk cId="3470344775" sldId="296"/>
            <ac:spMk id="8" creationId="{24903EBA-A55A-45F1-6E01-6C3EB926445B}"/>
          </ac:spMkLst>
        </pc:spChg>
        <pc:spChg chg="mod">
          <ac:chgData name="Sacha LUTOFF" userId="a37079e7ccb5967d" providerId="LiveId" clId="{8A6FB503-8223-4277-9418-B87BAB7D0431}" dt="2025-03-26T08:32:35.786" v="3783" actId="1076"/>
          <ac:spMkLst>
            <pc:docMk/>
            <pc:sldMk cId="3470344775" sldId="296"/>
            <ac:spMk id="9" creationId="{3DE7CCC8-13F4-4E1D-667C-356105DABFC0}"/>
          </ac:spMkLst>
        </pc:spChg>
        <pc:spChg chg="mod">
          <ac:chgData name="Sacha LUTOFF" userId="a37079e7ccb5967d" providerId="LiveId" clId="{8A6FB503-8223-4277-9418-B87BAB7D0431}" dt="2025-03-26T08:34:33.315" v="3831" actId="1076"/>
          <ac:spMkLst>
            <pc:docMk/>
            <pc:sldMk cId="3470344775" sldId="296"/>
            <ac:spMk id="10" creationId="{3A3C05EC-9AC3-735E-36C8-87345DD245D2}"/>
          </ac:spMkLst>
        </pc:spChg>
        <pc:picChg chg="add mod ord modCrop">
          <ac:chgData name="Sacha LUTOFF" userId="a37079e7ccb5967d" providerId="LiveId" clId="{8A6FB503-8223-4277-9418-B87BAB7D0431}" dt="2025-03-26T08:34:43.889" v="3834" actId="732"/>
          <ac:picMkLst>
            <pc:docMk/>
            <pc:sldMk cId="3470344775" sldId="296"/>
            <ac:picMk id="11" creationId="{A8C50989-F219-3FCA-628F-F3383B60710B}"/>
          </ac:picMkLst>
        </pc:picChg>
      </pc:sldChg>
      <pc:sldChg chg="modSp mod">
        <pc:chgData name="Sacha LUTOFF" userId="a37079e7ccb5967d" providerId="LiveId" clId="{8A6FB503-8223-4277-9418-B87BAB7D0431}" dt="2025-03-26T08:36:16.554" v="3844" actId="1076"/>
        <pc:sldMkLst>
          <pc:docMk/>
          <pc:sldMk cId="2221938611" sldId="297"/>
        </pc:sldMkLst>
        <pc:spChg chg="mod">
          <ac:chgData name="Sacha LUTOFF" userId="a37079e7ccb5967d" providerId="LiveId" clId="{8A6FB503-8223-4277-9418-B87BAB7D0431}" dt="2025-03-26T08:35:58.004" v="3839" actId="27636"/>
          <ac:spMkLst>
            <pc:docMk/>
            <pc:sldMk cId="2221938611" sldId="297"/>
            <ac:spMk id="3" creationId="{7500175B-A70F-F677-99BB-1C1FFBC187C8}"/>
          </ac:spMkLst>
        </pc:spChg>
        <pc:spChg chg="mod">
          <ac:chgData name="Sacha LUTOFF" userId="a37079e7ccb5967d" providerId="LiveId" clId="{8A6FB503-8223-4277-9418-B87BAB7D0431}" dt="2025-03-26T08:36:11.257" v="3843" actId="14100"/>
          <ac:spMkLst>
            <pc:docMk/>
            <pc:sldMk cId="2221938611" sldId="297"/>
            <ac:spMk id="14" creationId="{2D5A312C-68FD-7017-B5C8-818B90B11856}"/>
          </ac:spMkLst>
        </pc:spChg>
        <pc:picChg chg="mod">
          <ac:chgData name="Sacha LUTOFF" userId="a37079e7ccb5967d" providerId="LiveId" clId="{8A6FB503-8223-4277-9418-B87BAB7D0431}" dt="2025-03-26T08:36:16.554" v="3844" actId="1076"/>
          <ac:picMkLst>
            <pc:docMk/>
            <pc:sldMk cId="2221938611" sldId="297"/>
            <ac:picMk id="5" creationId="{A767507D-9B67-C75E-C2BE-93C45B379834}"/>
          </ac:picMkLst>
        </pc:picChg>
      </pc:sldChg>
      <pc:sldChg chg="addSp delSp modSp new mod modClrScheme modAnim chgLayout">
        <pc:chgData name="Sacha LUTOFF" userId="a37079e7ccb5967d" providerId="LiveId" clId="{8A6FB503-8223-4277-9418-B87BAB7D0431}" dt="2025-04-02T17:18:23.532" v="10814" actId="1076"/>
        <pc:sldMkLst>
          <pc:docMk/>
          <pc:sldMk cId="1752970918" sldId="298"/>
        </pc:sldMkLst>
        <pc:spChg chg="add mod">
          <ac:chgData name="Sacha LUTOFF" userId="a37079e7ccb5967d" providerId="LiveId" clId="{8A6FB503-8223-4277-9418-B87BAB7D0431}" dt="2025-04-02T06:04:22.248" v="9938" actId="571"/>
          <ac:spMkLst>
            <pc:docMk/>
            <pc:sldMk cId="1752970918" sldId="298"/>
            <ac:spMk id="2" creationId="{28477270-A781-82D3-8B80-23A55BA261A0}"/>
          </ac:spMkLst>
        </pc:spChg>
        <pc:spChg chg="add mod">
          <ac:chgData name="Sacha LUTOFF" userId="a37079e7ccb5967d" providerId="LiveId" clId="{8A6FB503-8223-4277-9418-B87BAB7D0431}" dt="2025-04-02T06:04:22.248" v="9938" actId="571"/>
          <ac:spMkLst>
            <pc:docMk/>
            <pc:sldMk cId="1752970918" sldId="298"/>
            <ac:spMk id="3" creationId="{3CDF6726-0581-71AB-0C2B-B0C1147ADFA0}"/>
          </ac:spMkLst>
        </pc:spChg>
        <pc:spChg chg="mod ord">
          <ac:chgData name="Sacha LUTOFF" userId="a37079e7ccb5967d" providerId="LiveId" clId="{8A6FB503-8223-4277-9418-B87BAB7D0431}" dt="2025-03-26T07:33:17.067" v="1888" actId="700"/>
          <ac:spMkLst>
            <pc:docMk/>
            <pc:sldMk cId="1752970918" sldId="298"/>
            <ac:spMk id="4" creationId="{5562776C-1345-0AF3-B542-7987B5648E6D}"/>
          </ac:spMkLst>
        </pc:spChg>
        <pc:spChg chg="add mod ord">
          <ac:chgData name="Sacha LUTOFF" userId="a37079e7ccb5967d" providerId="LiveId" clId="{8A6FB503-8223-4277-9418-B87BAB7D0431}" dt="2025-04-02T06:03:17.955" v="9926" actId="1076"/>
          <ac:spMkLst>
            <pc:docMk/>
            <pc:sldMk cId="1752970918" sldId="298"/>
            <ac:spMk id="5" creationId="{CAE515CF-0376-2AD1-FAE9-2973D5666B9D}"/>
          </ac:spMkLst>
        </pc:spChg>
        <pc:spChg chg="add mod topLvl">
          <ac:chgData name="Sacha LUTOFF" userId="a37079e7ccb5967d" providerId="LiveId" clId="{8A6FB503-8223-4277-9418-B87BAB7D0431}" dt="2025-04-02T17:18:13.724" v="10813" actId="14100"/>
          <ac:spMkLst>
            <pc:docMk/>
            <pc:sldMk cId="1752970918" sldId="298"/>
            <ac:spMk id="12" creationId="{B0F1C1A2-76E6-589E-772B-634D6C4D824D}"/>
          </ac:spMkLst>
        </pc:spChg>
        <pc:spChg chg="add mod topLvl">
          <ac:chgData name="Sacha LUTOFF" userId="a37079e7ccb5967d" providerId="LiveId" clId="{8A6FB503-8223-4277-9418-B87BAB7D0431}" dt="2025-04-02T17:17:51.691" v="10808" actId="1076"/>
          <ac:spMkLst>
            <pc:docMk/>
            <pc:sldMk cId="1752970918" sldId="298"/>
            <ac:spMk id="13" creationId="{9D299A4D-41F4-4EBC-C53E-15B36436270A}"/>
          </ac:spMkLst>
        </pc:spChg>
        <pc:spChg chg="add mod topLvl">
          <ac:chgData name="Sacha LUTOFF" userId="a37079e7ccb5967d" providerId="LiveId" clId="{8A6FB503-8223-4277-9418-B87BAB7D0431}" dt="2025-04-02T17:17:34.533" v="10806" actId="208"/>
          <ac:spMkLst>
            <pc:docMk/>
            <pc:sldMk cId="1752970918" sldId="298"/>
            <ac:spMk id="15" creationId="{B71466C3-36EB-637A-563E-59AD0E8DC315}"/>
          </ac:spMkLst>
        </pc:spChg>
        <pc:spChg chg="add mod topLvl">
          <ac:chgData name="Sacha LUTOFF" userId="a37079e7ccb5967d" providerId="LiveId" clId="{8A6FB503-8223-4277-9418-B87BAB7D0431}" dt="2025-04-02T17:17:34.533" v="10806" actId="208"/>
          <ac:spMkLst>
            <pc:docMk/>
            <pc:sldMk cId="1752970918" sldId="298"/>
            <ac:spMk id="16" creationId="{0C047797-9013-5CD3-E73B-D9E858C15342}"/>
          </ac:spMkLst>
        </pc:spChg>
        <pc:spChg chg="add mod ord topLvl">
          <ac:chgData name="Sacha LUTOFF" userId="a37079e7ccb5967d" providerId="LiveId" clId="{8A6FB503-8223-4277-9418-B87BAB7D0431}" dt="2025-04-02T17:17:34.533" v="10806" actId="208"/>
          <ac:spMkLst>
            <pc:docMk/>
            <pc:sldMk cId="1752970918" sldId="298"/>
            <ac:spMk id="17" creationId="{1653887A-3192-B1B9-3542-5B76E7B0C4FD}"/>
          </ac:spMkLst>
        </pc:spChg>
        <pc:spChg chg="mod topLvl">
          <ac:chgData name="Sacha LUTOFF" userId="a37079e7ccb5967d" providerId="LiveId" clId="{8A6FB503-8223-4277-9418-B87BAB7D0431}" dt="2025-04-02T17:18:05.536" v="10812" actId="1076"/>
          <ac:spMkLst>
            <pc:docMk/>
            <pc:sldMk cId="1752970918" sldId="298"/>
            <ac:spMk id="20" creationId="{D4BF3B90-6770-BA94-3C49-9E77274FDF3D}"/>
          </ac:spMkLst>
        </pc:spChg>
        <pc:spChg chg="mod topLvl">
          <ac:chgData name="Sacha LUTOFF" userId="a37079e7ccb5967d" providerId="LiveId" clId="{8A6FB503-8223-4277-9418-B87BAB7D0431}" dt="2025-04-02T06:03:34.180" v="9931" actId="165"/>
          <ac:spMkLst>
            <pc:docMk/>
            <pc:sldMk cId="1752970918" sldId="298"/>
            <ac:spMk id="21" creationId="{4E9B20FF-22E6-610F-CA55-B8CDC2A9742E}"/>
          </ac:spMkLst>
        </pc:spChg>
        <pc:spChg chg="mod topLvl">
          <ac:chgData name="Sacha LUTOFF" userId="a37079e7ccb5967d" providerId="LiveId" clId="{8A6FB503-8223-4277-9418-B87BAB7D0431}" dt="2025-04-02T17:18:05.183" v="10811" actId="1076"/>
          <ac:spMkLst>
            <pc:docMk/>
            <pc:sldMk cId="1752970918" sldId="298"/>
            <ac:spMk id="23" creationId="{9CC096A1-26E8-2CFD-7017-211DB0936871}"/>
          </ac:spMkLst>
        </pc:spChg>
        <pc:spChg chg="add mod topLvl">
          <ac:chgData name="Sacha LUTOFF" userId="a37079e7ccb5967d" providerId="LiveId" clId="{8A6FB503-8223-4277-9418-B87BAB7D0431}" dt="2025-04-02T17:18:23.532" v="10814" actId="1076"/>
          <ac:spMkLst>
            <pc:docMk/>
            <pc:sldMk cId="1752970918" sldId="298"/>
            <ac:spMk id="27" creationId="{9366C6E0-B223-05B5-D55C-59BF70025BEA}"/>
          </ac:spMkLst>
        </pc:spChg>
        <pc:spChg chg="add mod topLvl">
          <ac:chgData name="Sacha LUTOFF" userId="a37079e7ccb5967d" providerId="LiveId" clId="{8A6FB503-8223-4277-9418-B87BAB7D0431}" dt="2025-04-02T17:18:23.532" v="10814" actId="1076"/>
          <ac:spMkLst>
            <pc:docMk/>
            <pc:sldMk cId="1752970918" sldId="298"/>
            <ac:spMk id="28" creationId="{F21F186E-C372-B4A0-E403-C1B70FB33E44}"/>
          </ac:spMkLst>
        </pc:spChg>
        <pc:spChg chg="add mod topLvl">
          <ac:chgData name="Sacha LUTOFF" userId="a37079e7ccb5967d" providerId="LiveId" clId="{8A6FB503-8223-4277-9418-B87BAB7D0431}" dt="2025-04-02T17:18:23.532" v="10814" actId="1076"/>
          <ac:spMkLst>
            <pc:docMk/>
            <pc:sldMk cId="1752970918" sldId="298"/>
            <ac:spMk id="29" creationId="{30CAA08C-A5AD-1DDD-A4F8-8EAF4A399C46}"/>
          </ac:spMkLst>
        </pc:spChg>
        <pc:spChg chg="add mod topLvl">
          <ac:chgData name="Sacha LUTOFF" userId="a37079e7ccb5967d" providerId="LiveId" clId="{8A6FB503-8223-4277-9418-B87BAB7D0431}" dt="2025-04-02T17:17:34.533" v="10806" actId="208"/>
          <ac:spMkLst>
            <pc:docMk/>
            <pc:sldMk cId="1752970918" sldId="298"/>
            <ac:spMk id="30" creationId="{3CDE02C2-D905-3724-7198-A4D9815EBA81}"/>
          </ac:spMkLst>
        </pc:spChg>
        <pc:spChg chg="add mod topLvl">
          <ac:chgData name="Sacha LUTOFF" userId="a37079e7ccb5967d" providerId="LiveId" clId="{8A6FB503-8223-4277-9418-B87BAB7D0431}" dt="2025-04-02T17:17:10.270" v="10803" actId="207"/>
          <ac:spMkLst>
            <pc:docMk/>
            <pc:sldMk cId="1752970918" sldId="298"/>
            <ac:spMk id="32" creationId="{B868FEFA-33A0-02D6-0B3F-26B8E8CC29F3}"/>
          </ac:spMkLst>
        </pc:spChg>
        <pc:spChg chg="add mod topLvl">
          <ac:chgData name="Sacha LUTOFF" userId="a37079e7ccb5967d" providerId="LiveId" clId="{8A6FB503-8223-4277-9418-B87BAB7D0431}" dt="2025-04-02T17:18:23.532" v="10814" actId="1076"/>
          <ac:spMkLst>
            <pc:docMk/>
            <pc:sldMk cId="1752970918" sldId="298"/>
            <ac:spMk id="34" creationId="{2B38B239-176F-1FF4-C2D5-D8F397CE550B}"/>
          </ac:spMkLst>
        </pc:spChg>
        <pc:grpChg chg="add del mod">
          <ac:chgData name="Sacha LUTOFF" userId="a37079e7ccb5967d" providerId="LiveId" clId="{8A6FB503-8223-4277-9418-B87BAB7D0431}" dt="2025-04-02T06:03:58.477" v="9935" actId="165"/>
          <ac:grpSpMkLst>
            <pc:docMk/>
            <pc:sldMk cId="1752970918" sldId="298"/>
            <ac:grpSpMk id="18" creationId="{BF2FE6B2-0384-AF5F-7266-3DD898FA3B3A}"/>
          </ac:grpSpMkLst>
        </pc:grpChg>
        <pc:grpChg chg="add del mod">
          <ac:chgData name="Sacha LUTOFF" userId="a37079e7ccb5967d" providerId="LiveId" clId="{8A6FB503-8223-4277-9418-B87BAB7D0431}" dt="2025-04-02T06:03:34.180" v="9931" actId="165"/>
          <ac:grpSpMkLst>
            <pc:docMk/>
            <pc:sldMk cId="1752970918" sldId="298"/>
            <ac:grpSpMk id="19" creationId="{D2E2F122-0326-AC1F-2F76-9D694ED9F4C1}"/>
          </ac:grpSpMkLst>
        </pc:grpChg>
      </pc:sldChg>
      <pc:sldChg chg="modSp mod">
        <pc:chgData name="Sacha LUTOFF" userId="a37079e7ccb5967d" providerId="LiveId" clId="{8A6FB503-8223-4277-9418-B87BAB7D0431}" dt="2025-04-01T11:45:29.650" v="7659" actId="13926"/>
        <pc:sldMkLst>
          <pc:docMk/>
          <pc:sldMk cId="1950941612" sldId="299"/>
        </pc:sldMkLst>
        <pc:spChg chg="mod">
          <ac:chgData name="Sacha LUTOFF" userId="a37079e7ccb5967d" providerId="LiveId" clId="{8A6FB503-8223-4277-9418-B87BAB7D0431}" dt="2025-04-01T11:45:29.650" v="7659" actId="13926"/>
          <ac:spMkLst>
            <pc:docMk/>
            <pc:sldMk cId="1950941612" sldId="299"/>
            <ac:spMk id="4" creationId="{34FF6E0D-4B90-96CA-6884-C050E38951F1}"/>
          </ac:spMkLst>
        </pc:spChg>
      </pc:sldChg>
      <pc:sldChg chg="addSp delSp modSp new mod modNotesTx">
        <pc:chgData name="Sacha LUTOFF" userId="a37079e7ccb5967d" providerId="LiveId" clId="{8A6FB503-8223-4277-9418-B87BAB7D0431}" dt="2025-04-03T06:13:46.942" v="11614" actId="20577"/>
        <pc:sldMkLst>
          <pc:docMk/>
          <pc:sldMk cId="3060346291" sldId="300"/>
        </pc:sldMkLst>
        <pc:spChg chg="mod">
          <ac:chgData name="Sacha LUTOFF" userId="a37079e7ccb5967d" providerId="LiveId" clId="{8A6FB503-8223-4277-9418-B87BAB7D0431}" dt="2025-03-26T07:53:06.537" v="3328" actId="20577"/>
          <ac:spMkLst>
            <pc:docMk/>
            <pc:sldMk cId="3060346291" sldId="300"/>
            <ac:spMk id="2" creationId="{67FC8495-20B8-F585-07B5-1055DF7353B7}"/>
          </ac:spMkLst>
        </pc:spChg>
        <pc:picChg chg="add mod">
          <ac:chgData name="Sacha LUTOFF" userId="a37079e7ccb5967d" providerId="LiveId" clId="{8A6FB503-8223-4277-9418-B87BAB7D0431}" dt="2025-03-26T08:56:55.042" v="4041" actId="1076"/>
          <ac:picMkLst>
            <pc:docMk/>
            <pc:sldMk cId="3060346291" sldId="300"/>
            <ac:picMk id="1026" creationId="{074AE9F2-2DBA-50A5-1BBF-04C917917C35}"/>
          </ac:picMkLst>
        </pc:picChg>
      </pc:sldChg>
      <pc:sldChg chg="addSp delSp modSp new mod ord modClrScheme chgLayout">
        <pc:chgData name="Sacha LUTOFF" userId="a37079e7ccb5967d" providerId="LiveId" clId="{8A6FB503-8223-4277-9418-B87BAB7D0431}" dt="2025-03-26T08:31:31.174" v="3769" actId="20577"/>
        <pc:sldMkLst>
          <pc:docMk/>
          <pc:sldMk cId="2713301952" sldId="301"/>
        </pc:sldMkLst>
        <pc:spChg chg="mod ord">
          <ac:chgData name="Sacha LUTOFF" userId="a37079e7ccb5967d" providerId="LiveId" clId="{8A6FB503-8223-4277-9418-B87BAB7D0431}" dt="2025-03-26T08:29:06.209" v="3403" actId="700"/>
          <ac:spMkLst>
            <pc:docMk/>
            <pc:sldMk cId="2713301952" sldId="301"/>
            <ac:spMk id="4" creationId="{A742CE9E-4344-7B61-526B-08B02130717E}"/>
          </ac:spMkLst>
        </pc:spChg>
        <pc:spChg chg="add mod ord">
          <ac:chgData name="Sacha LUTOFF" userId="a37079e7ccb5967d" providerId="LiveId" clId="{8A6FB503-8223-4277-9418-B87BAB7D0431}" dt="2025-03-26T08:29:17.364" v="3424" actId="20577"/>
          <ac:spMkLst>
            <pc:docMk/>
            <pc:sldMk cId="2713301952" sldId="301"/>
            <ac:spMk id="5" creationId="{2AED4780-3EB7-4ABA-94E2-D50F5861AC33}"/>
          </ac:spMkLst>
        </pc:spChg>
        <pc:spChg chg="add mod ord">
          <ac:chgData name="Sacha LUTOFF" userId="a37079e7ccb5967d" providerId="LiveId" clId="{8A6FB503-8223-4277-9418-B87BAB7D0431}" dt="2025-03-26T08:31:31.174" v="3769" actId="20577"/>
          <ac:spMkLst>
            <pc:docMk/>
            <pc:sldMk cId="2713301952" sldId="301"/>
            <ac:spMk id="6" creationId="{40D7E5DC-FA74-1F4D-DB45-D1DC2A69BD95}"/>
          </ac:spMkLst>
        </pc:spChg>
      </pc:sldChg>
      <pc:sldChg chg="addSp delSp modSp new mod ord">
        <pc:chgData name="Sacha LUTOFF" userId="a37079e7ccb5967d" providerId="LiveId" clId="{8A6FB503-8223-4277-9418-B87BAB7D0431}" dt="2025-04-01T10:18:31.022" v="7276" actId="13926"/>
        <pc:sldMkLst>
          <pc:docMk/>
          <pc:sldMk cId="360776931" sldId="302"/>
        </pc:sldMkLst>
        <pc:spChg chg="mod">
          <ac:chgData name="Sacha LUTOFF" userId="a37079e7ccb5967d" providerId="LiveId" clId="{8A6FB503-8223-4277-9418-B87BAB7D0431}" dt="2025-04-01T10:18:31.022" v="7276" actId="13926"/>
          <ac:spMkLst>
            <pc:docMk/>
            <pc:sldMk cId="360776931" sldId="302"/>
            <ac:spMk id="2" creationId="{E76099FC-0308-00DE-0B22-7D57264B0FF7}"/>
          </ac:spMkLst>
        </pc:spChg>
        <pc:spChg chg="mod">
          <ac:chgData name="Sacha LUTOFF" userId="a37079e7ccb5967d" providerId="LiveId" clId="{8A6FB503-8223-4277-9418-B87BAB7D0431}" dt="2025-04-01T07:34:29.588" v="4165" actId="1076"/>
          <ac:spMkLst>
            <pc:docMk/>
            <pc:sldMk cId="360776931" sldId="302"/>
            <ac:spMk id="6" creationId="{9056496F-BA8C-AB4C-6B04-41A30E4BB96D}"/>
          </ac:spMkLst>
        </pc:spChg>
        <pc:spChg chg="mod">
          <ac:chgData name="Sacha LUTOFF" userId="a37079e7ccb5967d" providerId="LiveId" clId="{8A6FB503-8223-4277-9418-B87BAB7D0431}" dt="2025-04-01T07:34:29.588" v="4165" actId="1076"/>
          <ac:spMkLst>
            <pc:docMk/>
            <pc:sldMk cId="360776931" sldId="302"/>
            <ac:spMk id="9" creationId="{C0C4F54A-139E-C5A3-12E3-60ECD68CEF85}"/>
          </ac:spMkLst>
        </pc:spChg>
        <pc:spChg chg="mod">
          <ac:chgData name="Sacha LUTOFF" userId="a37079e7ccb5967d" providerId="LiveId" clId="{8A6FB503-8223-4277-9418-B87BAB7D0431}" dt="2025-04-01T07:34:29.588" v="4165" actId="1076"/>
          <ac:spMkLst>
            <pc:docMk/>
            <pc:sldMk cId="360776931" sldId="302"/>
            <ac:spMk id="15" creationId="{8F409CDD-37CD-A7F2-BCEC-CDBA4EE2ECBD}"/>
          </ac:spMkLst>
        </pc:spChg>
        <pc:spChg chg="mod">
          <ac:chgData name="Sacha LUTOFF" userId="a37079e7ccb5967d" providerId="LiveId" clId="{8A6FB503-8223-4277-9418-B87BAB7D0431}" dt="2025-04-01T07:34:29.588" v="4165" actId="1076"/>
          <ac:spMkLst>
            <pc:docMk/>
            <pc:sldMk cId="360776931" sldId="302"/>
            <ac:spMk id="17" creationId="{8F2186B3-D131-9DC3-100E-4B17FC1D9023}"/>
          </ac:spMkLst>
        </pc:spChg>
        <pc:spChg chg="mod">
          <ac:chgData name="Sacha LUTOFF" userId="a37079e7ccb5967d" providerId="LiveId" clId="{8A6FB503-8223-4277-9418-B87BAB7D0431}" dt="2025-04-01T07:34:29.588" v="4165" actId="1076"/>
          <ac:spMkLst>
            <pc:docMk/>
            <pc:sldMk cId="360776931" sldId="302"/>
            <ac:spMk id="18" creationId="{0F1C8DCA-F1E1-699F-4F1B-4229E65EBB1A}"/>
          </ac:spMkLst>
        </pc:spChg>
        <pc:spChg chg="mod">
          <ac:chgData name="Sacha LUTOFF" userId="a37079e7ccb5967d" providerId="LiveId" clId="{8A6FB503-8223-4277-9418-B87BAB7D0431}" dt="2025-04-01T07:34:29.588" v="4165" actId="1076"/>
          <ac:spMkLst>
            <pc:docMk/>
            <pc:sldMk cId="360776931" sldId="302"/>
            <ac:spMk id="22" creationId="{057650DF-B774-CA61-3BE7-51468CFD5F7E}"/>
          </ac:spMkLst>
        </pc:spChg>
        <pc:spChg chg="mod">
          <ac:chgData name="Sacha LUTOFF" userId="a37079e7ccb5967d" providerId="LiveId" clId="{8A6FB503-8223-4277-9418-B87BAB7D0431}" dt="2025-04-01T07:34:29.588" v="4165" actId="1076"/>
          <ac:spMkLst>
            <pc:docMk/>
            <pc:sldMk cId="360776931" sldId="302"/>
            <ac:spMk id="26" creationId="{CAD43426-619E-F6A5-9EC9-ECCE7FE1EA7B}"/>
          </ac:spMkLst>
        </pc:spChg>
        <pc:spChg chg="mod">
          <ac:chgData name="Sacha LUTOFF" userId="a37079e7ccb5967d" providerId="LiveId" clId="{8A6FB503-8223-4277-9418-B87BAB7D0431}" dt="2025-04-01T07:34:29.588" v="4165" actId="1076"/>
          <ac:spMkLst>
            <pc:docMk/>
            <pc:sldMk cId="360776931" sldId="302"/>
            <ac:spMk id="31" creationId="{6F1E5E1C-2D42-9FFD-FDF1-F8399DDDD50F}"/>
          </ac:spMkLst>
        </pc:spChg>
        <pc:spChg chg="mod">
          <ac:chgData name="Sacha LUTOFF" userId="a37079e7ccb5967d" providerId="LiveId" clId="{8A6FB503-8223-4277-9418-B87BAB7D0431}" dt="2025-04-01T07:34:29.588" v="4165" actId="1076"/>
          <ac:spMkLst>
            <pc:docMk/>
            <pc:sldMk cId="360776931" sldId="302"/>
            <ac:spMk id="49" creationId="{59956129-B787-86E6-26EA-D754673A94E6}"/>
          </ac:spMkLst>
        </pc:spChg>
        <pc:spChg chg="mod">
          <ac:chgData name="Sacha LUTOFF" userId="a37079e7ccb5967d" providerId="LiveId" clId="{8A6FB503-8223-4277-9418-B87BAB7D0431}" dt="2025-04-01T07:34:29.588" v="4165" actId="1076"/>
          <ac:spMkLst>
            <pc:docMk/>
            <pc:sldMk cId="360776931" sldId="302"/>
            <ac:spMk id="58" creationId="{F27E4FBA-0735-2E8C-60FC-4AB12C895B66}"/>
          </ac:spMkLst>
        </pc:spChg>
        <pc:spChg chg="add mod">
          <ac:chgData name="Sacha LUTOFF" userId="a37079e7ccb5967d" providerId="LiveId" clId="{8A6FB503-8223-4277-9418-B87BAB7D0431}" dt="2025-04-01T08:38:05.615" v="4875" actId="1076"/>
          <ac:spMkLst>
            <pc:docMk/>
            <pc:sldMk cId="360776931" sldId="302"/>
            <ac:spMk id="63" creationId="{986EA9B6-BD2C-29E7-5700-B300283BD192}"/>
          </ac:spMkLst>
        </pc:spChg>
      </pc:sldChg>
      <pc:sldChg chg="modSp new mod modNotesTx">
        <pc:chgData name="Sacha LUTOFF" userId="a37079e7ccb5967d" providerId="LiveId" clId="{8A6FB503-8223-4277-9418-B87BAB7D0431}" dt="2025-04-01T11:45:23.835" v="7658" actId="20577"/>
        <pc:sldMkLst>
          <pc:docMk/>
          <pc:sldMk cId="1527331418" sldId="303"/>
        </pc:sldMkLst>
        <pc:spChg chg="mod">
          <ac:chgData name="Sacha LUTOFF" userId="a37079e7ccb5967d" providerId="LiveId" clId="{8A6FB503-8223-4277-9418-B87BAB7D0431}" dt="2025-04-01T11:45:23.835" v="7658" actId="20577"/>
          <ac:spMkLst>
            <pc:docMk/>
            <pc:sldMk cId="1527331418" sldId="303"/>
            <ac:spMk id="2" creationId="{61F6DB08-F65F-45A5-90C8-8443CF484764}"/>
          </ac:spMkLst>
        </pc:spChg>
      </pc:sldChg>
      <pc:sldChg chg="delSp modSp mod modClrScheme chgLayout">
        <pc:chgData name="Sacha LUTOFF" userId="a37079e7ccb5967d" providerId="LiveId" clId="{8A6FB503-8223-4277-9418-B87BAB7D0431}" dt="2025-04-01T07:25:48.797" v="4161" actId="14100"/>
        <pc:sldMkLst>
          <pc:docMk/>
          <pc:sldMk cId="2508917314" sldId="304"/>
        </pc:sldMkLst>
        <pc:spChg chg="mod ord">
          <ac:chgData name="Sacha LUTOFF" userId="a37079e7ccb5967d" providerId="LiveId" clId="{8A6FB503-8223-4277-9418-B87BAB7D0431}" dt="2025-03-27T12:36:52.448" v="4114" actId="700"/>
          <ac:spMkLst>
            <pc:docMk/>
            <pc:sldMk cId="2508917314" sldId="304"/>
            <ac:spMk id="2" creationId="{569B5807-8B0F-139C-01A4-D54BC257AC78}"/>
          </ac:spMkLst>
        </pc:spChg>
        <pc:spChg chg="mod ord">
          <ac:chgData name="Sacha LUTOFF" userId="a37079e7ccb5967d" providerId="LiveId" clId="{8A6FB503-8223-4277-9418-B87BAB7D0431}" dt="2025-03-27T12:36:52.448" v="4114" actId="700"/>
          <ac:spMkLst>
            <pc:docMk/>
            <pc:sldMk cId="2508917314" sldId="304"/>
            <ac:spMk id="4" creationId="{B74943CE-8BF9-E9CC-BBAC-6D49897AB577}"/>
          </ac:spMkLst>
        </pc:spChg>
        <pc:spChg chg="mod ord">
          <ac:chgData name="Sacha LUTOFF" userId="a37079e7ccb5967d" providerId="LiveId" clId="{8A6FB503-8223-4277-9418-B87BAB7D0431}" dt="2025-04-01T07:25:21.436" v="4144" actId="1076"/>
          <ac:spMkLst>
            <pc:docMk/>
            <pc:sldMk cId="2508917314" sldId="304"/>
            <ac:spMk id="5" creationId="{912F9AE5-9DC2-99A9-5875-7A14371E0882}"/>
          </ac:spMkLst>
        </pc:spChg>
        <pc:spChg chg="mod ord">
          <ac:chgData name="Sacha LUTOFF" userId="a37079e7ccb5967d" providerId="LiveId" clId="{8A6FB503-8223-4277-9418-B87BAB7D0431}" dt="2025-04-01T07:25:48.797" v="4161" actId="14100"/>
          <ac:spMkLst>
            <pc:docMk/>
            <pc:sldMk cId="2508917314" sldId="304"/>
            <ac:spMk id="8" creationId="{A92A16F2-3624-858C-2A72-C80905518F60}"/>
          </ac:spMkLst>
        </pc:spChg>
      </pc:sldChg>
      <pc:sldChg chg="addSp delSp modSp new mod">
        <pc:chgData name="Sacha LUTOFF" userId="a37079e7ccb5967d" providerId="LiveId" clId="{8A6FB503-8223-4277-9418-B87BAB7D0431}" dt="2025-04-03T06:50:01.610" v="12016" actId="20577"/>
        <pc:sldMkLst>
          <pc:docMk/>
          <pc:sldMk cId="2548299564" sldId="305"/>
        </pc:sldMkLst>
        <pc:spChg chg="mod">
          <ac:chgData name="Sacha LUTOFF" userId="a37079e7ccb5967d" providerId="LiveId" clId="{8A6FB503-8223-4277-9418-B87BAB7D0431}" dt="2025-04-01T08:39:01.934" v="4902" actId="20577"/>
          <ac:spMkLst>
            <pc:docMk/>
            <pc:sldMk cId="2548299564" sldId="305"/>
            <ac:spMk id="2" creationId="{66E706F6-D788-956C-135B-1DA93501CC54}"/>
          </ac:spMkLst>
        </pc:spChg>
        <pc:spChg chg="add del mod">
          <ac:chgData name="Sacha LUTOFF" userId="a37079e7ccb5967d" providerId="LiveId" clId="{8A6FB503-8223-4277-9418-B87BAB7D0431}" dt="2025-04-03T06:30:08.115" v="11748"/>
          <ac:spMkLst>
            <pc:docMk/>
            <pc:sldMk cId="2548299564" sldId="305"/>
            <ac:spMk id="10" creationId="{C41F6E57-2072-393B-2870-CD0EEB0316CD}"/>
          </ac:spMkLst>
        </pc:spChg>
        <pc:spChg chg="add mod">
          <ac:chgData name="Sacha LUTOFF" userId="a37079e7ccb5967d" providerId="LiveId" clId="{8A6FB503-8223-4277-9418-B87BAB7D0431}" dt="2025-04-03T06:50:01.610" v="12016" actId="20577"/>
          <ac:spMkLst>
            <pc:docMk/>
            <pc:sldMk cId="2548299564" sldId="305"/>
            <ac:spMk id="12" creationId="{06008758-EC7D-C597-1111-833236E7278D}"/>
          </ac:spMkLst>
        </pc:spChg>
        <pc:picChg chg="add mod">
          <ac:chgData name="Sacha LUTOFF" userId="a37079e7ccb5967d" providerId="LiveId" clId="{8A6FB503-8223-4277-9418-B87BAB7D0431}" dt="2025-04-03T06:40:07.156" v="11906" actId="1076"/>
          <ac:picMkLst>
            <pc:docMk/>
            <pc:sldMk cId="2548299564" sldId="305"/>
            <ac:picMk id="5" creationId="{F371EED4-F202-7793-AF07-47678698BBCA}"/>
          </ac:picMkLst>
        </pc:picChg>
        <pc:picChg chg="add del mod">
          <ac:chgData name="Sacha LUTOFF" userId="a37079e7ccb5967d" providerId="LiveId" clId="{8A6FB503-8223-4277-9418-B87BAB7D0431}" dt="2025-04-03T06:28:53.042" v="11725" actId="478"/>
          <ac:picMkLst>
            <pc:docMk/>
            <pc:sldMk cId="2548299564" sldId="305"/>
            <ac:picMk id="6" creationId="{BC0F946E-3A10-2DCB-5C44-CCD84F6AEB1A}"/>
          </ac:picMkLst>
        </pc:picChg>
        <pc:picChg chg="add del mod">
          <ac:chgData name="Sacha LUTOFF" userId="a37079e7ccb5967d" providerId="LiveId" clId="{8A6FB503-8223-4277-9418-B87BAB7D0431}" dt="2025-04-03T06:30:02.346" v="11745" actId="478"/>
          <ac:picMkLst>
            <pc:docMk/>
            <pc:sldMk cId="2548299564" sldId="305"/>
            <ac:picMk id="8" creationId="{1339E7DB-6CC5-AE50-5A45-1A2C1CF2D712}"/>
          </ac:picMkLst>
        </pc:picChg>
        <pc:picChg chg="add mod">
          <ac:chgData name="Sacha LUTOFF" userId="a37079e7ccb5967d" providerId="LiveId" clId="{8A6FB503-8223-4277-9418-B87BAB7D0431}" dt="2025-04-03T06:29:56.051" v="11742"/>
          <ac:picMkLst>
            <pc:docMk/>
            <pc:sldMk cId="2548299564" sldId="305"/>
            <ac:picMk id="9" creationId="{35901664-9CEE-0842-C859-E5E26E9FBF29}"/>
          </ac:picMkLst>
        </pc:picChg>
      </pc:sldChg>
      <pc:sldChg chg="addSp delSp modSp add mod">
        <pc:chgData name="Sacha LUTOFF" userId="a37079e7ccb5967d" providerId="LiveId" clId="{8A6FB503-8223-4277-9418-B87BAB7D0431}" dt="2025-04-01T10:18:27.743" v="7275" actId="13926"/>
        <pc:sldMkLst>
          <pc:docMk/>
          <pc:sldMk cId="1665926858" sldId="306"/>
        </pc:sldMkLst>
        <pc:spChg chg="mod">
          <ac:chgData name="Sacha LUTOFF" userId="a37079e7ccb5967d" providerId="LiveId" clId="{8A6FB503-8223-4277-9418-B87BAB7D0431}" dt="2025-04-01T10:18:27.743" v="7275" actId="13926"/>
          <ac:spMkLst>
            <pc:docMk/>
            <pc:sldMk cId="1665926858" sldId="306"/>
            <ac:spMk id="2" creationId="{85EE61FB-06C9-A025-487F-DBB9DC2F947C}"/>
          </ac:spMkLst>
        </pc:spChg>
        <pc:spChg chg="mod">
          <ac:chgData name="Sacha LUTOFF" userId="a37079e7ccb5967d" providerId="LiveId" clId="{8A6FB503-8223-4277-9418-B87BAB7D0431}" dt="2025-04-01T10:17:37.108" v="7273" actId="1076"/>
          <ac:spMkLst>
            <pc:docMk/>
            <pc:sldMk cId="1665926858" sldId="306"/>
            <ac:spMk id="6" creationId="{7545413A-C94E-3890-2712-5D6C83533F7D}"/>
          </ac:spMkLst>
        </pc:spChg>
        <pc:spChg chg="mod">
          <ac:chgData name="Sacha LUTOFF" userId="a37079e7ccb5967d" providerId="LiveId" clId="{8A6FB503-8223-4277-9418-B87BAB7D0431}" dt="2025-04-01T10:17:37.108" v="7273" actId="1076"/>
          <ac:spMkLst>
            <pc:docMk/>
            <pc:sldMk cId="1665926858" sldId="306"/>
            <ac:spMk id="9" creationId="{41E23B7E-2358-714E-5DBC-D559ABC71424}"/>
          </ac:spMkLst>
        </pc:spChg>
        <pc:spChg chg="mod">
          <ac:chgData name="Sacha LUTOFF" userId="a37079e7ccb5967d" providerId="LiveId" clId="{8A6FB503-8223-4277-9418-B87BAB7D0431}" dt="2025-04-01T10:17:37.108" v="7273" actId="1076"/>
          <ac:spMkLst>
            <pc:docMk/>
            <pc:sldMk cId="1665926858" sldId="306"/>
            <ac:spMk id="15" creationId="{FEBD6ADF-783C-FB96-EB7E-9B80DF5FF5F4}"/>
          </ac:spMkLst>
        </pc:spChg>
        <pc:spChg chg="mod">
          <ac:chgData name="Sacha LUTOFF" userId="a37079e7ccb5967d" providerId="LiveId" clId="{8A6FB503-8223-4277-9418-B87BAB7D0431}" dt="2025-04-01T10:17:37.108" v="7273" actId="1076"/>
          <ac:spMkLst>
            <pc:docMk/>
            <pc:sldMk cId="1665926858" sldId="306"/>
            <ac:spMk id="17" creationId="{06510EC6-4780-4812-0018-E5C9DF951909}"/>
          </ac:spMkLst>
        </pc:spChg>
        <pc:spChg chg="mod">
          <ac:chgData name="Sacha LUTOFF" userId="a37079e7ccb5967d" providerId="LiveId" clId="{8A6FB503-8223-4277-9418-B87BAB7D0431}" dt="2025-04-01T10:17:37.108" v="7273" actId="1076"/>
          <ac:spMkLst>
            <pc:docMk/>
            <pc:sldMk cId="1665926858" sldId="306"/>
            <ac:spMk id="18" creationId="{78206966-687C-C7AA-0F81-59841947B9B5}"/>
          </ac:spMkLst>
        </pc:spChg>
        <pc:spChg chg="mod">
          <ac:chgData name="Sacha LUTOFF" userId="a37079e7ccb5967d" providerId="LiveId" clId="{8A6FB503-8223-4277-9418-B87BAB7D0431}" dt="2025-04-01T10:17:37.108" v="7273" actId="1076"/>
          <ac:spMkLst>
            <pc:docMk/>
            <pc:sldMk cId="1665926858" sldId="306"/>
            <ac:spMk id="22" creationId="{C00DCC0A-1FB3-2A76-961F-B85E384F57C2}"/>
          </ac:spMkLst>
        </pc:spChg>
        <pc:spChg chg="mod">
          <ac:chgData name="Sacha LUTOFF" userId="a37079e7ccb5967d" providerId="LiveId" clId="{8A6FB503-8223-4277-9418-B87BAB7D0431}" dt="2025-04-01T10:17:37.108" v="7273" actId="1076"/>
          <ac:spMkLst>
            <pc:docMk/>
            <pc:sldMk cId="1665926858" sldId="306"/>
            <ac:spMk id="26" creationId="{68E56306-DB9F-F6DC-18C8-C54429FE5E23}"/>
          </ac:spMkLst>
        </pc:spChg>
        <pc:spChg chg="mod">
          <ac:chgData name="Sacha LUTOFF" userId="a37079e7ccb5967d" providerId="LiveId" clId="{8A6FB503-8223-4277-9418-B87BAB7D0431}" dt="2025-04-01T10:17:37.108" v="7273" actId="1076"/>
          <ac:spMkLst>
            <pc:docMk/>
            <pc:sldMk cId="1665926858" sldId="306"/>
            <ac:spMk id="31" creationId="{0C065808-DE14-B773-3272-99357F36AF0D}"/>
          </ac:spMkLst>
        </pc:spChg>
        <pc:spChg chg="mod">
          <ac:chgData name="Sacha LUTOFF" userId="a37079e7ccb5967d" providerId="LiveId" clId="{8A6FB503-8223-4277-9418-B87BAB7D0431}" dt="2025-04-01T10:17:37.108" v="7273" actId="1076"/>
          <ac:spMkLst>
            <pc:docMk/>
            <pc:sldMk cId="1665926858" sldId="306"/>
            <ac:spMk id="49" creationId="{50015E2B-E8FF-B2A7-341A-27A982C91A0E}"/>
          </ac:spMkLst>
        </pc:spChg>
        <pc:spChg chg="mod">
          <ac:chgData name="Sacha LUTOFF" userId="a37079e7ccb5967d" providerId="LiveId" clId="{8A6FB503-8223-4277-9418-B87BAB7D0431}" dt="2025-04-01T10:17:37.108" v="7273" actId="1076"/>
          <ac:spMkLst>
            <pc:docMk/>
            <pc:sldMk cId="1665926858" sldId="306"/>
            <ac:spMk id="58" creationId="{7F790F1D-7BD9-9C6D-54FC-B71732A1A9A1}"/>
          </ac:spMkLst>
        </pc:spChg>
        <pc:spChg chg="mod">
          <ac:chgData name="Sacha LUTOFF" userId="a37079e7ccb5967d" providerId="LiveId" clId="{8A6FB503-8223-4277-9418-B87BAB7D0431}" dt="2025-04-01T10:17:34.087" v="7272" actId="1076"/>
          <ac:spMkLst>
            <pc:docMk/>
            <pc:sldMk cId="1665926858" sldId="306"/>
            <ac:spMk id="63" creationId="{84DF9B60-3B78-CD98-3C6D-57B939A4990B}"/>
          </ac:spMkLst>
        </pc:spChg>
      </pc:sldChg>
      <pc:sldChg chg="new del">
        <pc:chgData name="Sacha LUTOFF" userId="a37079e7ccb5967d" providerId="LiveId" clId="{8A6FB503-8223-4277-9418-B87BAB7D0431}" dt="2025-04-01T08:37:25.073" v="4824" actId="47"/>
        <pc:sldMkLst>
          <pc:docMk/>
          <pc:sldMk cId="2533969161" sldId="307"/>
        </pc:sldMkLst>
      </pc:sldChg>
      <pc:sldChg chg="delSp modSp add mod">
        <pc:chgData name="Sacha LUTOFF" userId="a37079e7ccb5967d" providerId="LiveId" clId="{8A6FB503-8223-4277-9418-B87BAB7D0431}" dt="2025-04-01T10:18:36.068" v="7277" actId="13926"/>
        <pc:sldMkLst>
          <pc:docMk/>
          <pc:sldMk cId="656306890" sldId="308"/>
        </pc:sldMkLst>
        <pc:spChg chg="mod">
          <ac:chgData name="Sacha LUTOFF" userId="a37079e7ccb5967d" providerId="LiveId" clId="{8A6FB503-8223-4277-9418-B87BAB7D0431}" dt="2025-04-01T10:18:36.068" v="7277" actId="13926"/>
          <ac:spMkLst>
            <pc:docMk/>
            <pc:sldMk cId="656306890" sldId="308"/>
            <ac:spMk id="2" creationId="{3ACCC7B7-A840-2869-20F2-30E529C92AA6}"/>
          </ac:spMkLst>
        </pc:spChg>
        <pc:spChg chg="mod">
          <ac:chgData name="Sacha LUTOFF" userId="a37079e7ccb5967d" providerId="LiveId" clId="{8A6FB503-8223-4277-9418-B87BAB7D0431}" dt="2025-04-01T08:45:13.066" v="5279" actId="1076"/>
          <ac:spMkLst>
            <pc:docMk/>
            <pc:sldMk cId="656306890" sldId="308"/>
            <ac:spMk id="6" creationId="{18063861-BE0B-C943-C436-11B1D6F53A90}"/>
          </ac:spMkLst>
        </pc:spChg>
        <pc:spChg chg="mod">
          <ac:chgData name="Sacha LUTOFF" userId="a37079e7ccb5967d" providerId="LiveId" clId="{8A6FB503-8223-4277-9418-B87BAB7D0431}" dt="2025-04-01T08:45:13.066" v="5279" actId="1076"/>
          <ac:spMkLst>
            <pc:docMk/>
            <pc:sldMk cId="656306890" sldId="308"/>
            <ac:spMk id="9" creationId="{76ABDC62-2679-40C4-E0A3-1432609552AE}"/>
          </ac:spMkLst>
        </pc:spChg>
        <pc:spChg chg="mod">
          <ac:chgData name="Sacha LUTOFF" userId="a37079e7ccb5967d" providerId="LiveId" clId="{8A6FB503-8223-4277-9418-B87BAB7D0431}" dt="2025-04-01T08:45:13.066" v="5279" actId="1076"/>
          <ac:spMkLst>
            <pc:docMk/>
            <pc:sldMk cId="656306890" sldId="308"/>
            <ac:spMk id="15" creationId="{FF9D21C2-B2EA-7C2A-9A15-57BB9B80E1D1}"/>
          </ac:spMkLst>
        </pc:spChg>
        <pc:spChg chg="mod">
          <ac:chgData name="Sacha LUTOFF" userId="a37079e7ccb5967d" providerId="LiveId" clId="{8A6FB503-8223-4277-9418-B87BAB7D0431}" dt="2025-04-01T08:45:13.066" v="5279" actId="1076"/>
          <ac:spMkLst>
            <pc:docMk/>
            <pc:sldMk cId="656306890" sldId="308"/>
            <ac:spMk id="17" creationId="{402C8896-1850-3EF8-BE9B-5CFEF279F913}"/>
          </ac:spMkLst>
        </pc:spChg>
        <pc:spChg chg="mod">
          <ac:chgData name="Sacha LUTOFF" userId="a37079e7ccb5967d" providerId="LiveId" clId="{8A6FB503-8223-4277-9418-B87BAB7D0431}" dt="2025-04-01T08:45:13.066" v="5279" actId="1076"/>
          <ac:spMkLst>
            <pc:docMk/>
            <pc:sldMk cId="656306890" sldId="308"/>
            <ac:spMk id="18" creationId="{4CFB8E71-42C9-1BC4-0E9C-B4B3EC1E56B2}"/>
          </ac:spMkLst>
        </pc:spChg>
        <pc:spChg chg="mod">
          <ac:chgData name="Sacha LUTOFF" userId="a37079e7ccb5967d" providerId="LiveId" clId="{8A6FB503-8223-4277-9418-B87BAB7D0431}" dt="2025-04-01T08:45:13.066" v="5279" actId="1076"/>
          <ac:spMkLst>
            <pc:docMk/>
            <pc:sldMk cId="656306890" sldId="308"/>
            <ac:spMk id="22" creationId="{DE67DC46-693A-4184-0AEC-E67573712969}"/>
          </ac:spMkLst>
        </pc:spChg>
        <pc:spChg chg="mod">
          <ac:chgData name="Sacha LUTOFF" userId="a37079e7ccb5967d" providerId="LiveId" clId="{8A6FB503-8223-4277-9418-B87BAB7D0431}" dt="2025-04-01T08:45:13.066" v="5279" actId="1076"/>
          <ac:spMkLst>
            <pc:docMk/>
            <pc:sldMk cId="656306890" sldId="308"/>
            <ac:spMk id="26" creationId="{4B534086-6FEC-55D9-357C-2D2B5C3A1501}"/>
          </ac:spMkLst>
        </pc:spChg>
        <pc:spChg chg="mod">
          <ac:chgData name="Sacha LUTOFF" userId="a37079e7ccb5967d" providerId="LiveId" clId="{8A6FB503-8223-4277-9418-B87BAB7D0431}" dt="2025-04-01T08:45:13.066" v="5279" actId="1076"/>
          <ac:spMkLst>
            <pc:docMk/>
            <pc:sldMk cId="656306890" sldId="308"/>
            <ac:spMk id="31" creationId="{385B12D0-F093-58FD-1B75-9273632BB349}"/>
          </ac:spMkLst>
        </pc:spChg>
        <pc:spChg chg="mod">
          <ac:chgData name="Sacha LUTOFF" userId="a37079e7ccb5967d" providerId="LiveId" clId="{8A6FB503-8223-4277-9418-B87BAB7D0431}" dt="2025-04-01T08:45:13.066" v="5279" actId="1076"/>
          <ac:spMkLst>
            <pc:docMk/>
            <pc:sldMk cId="656306890" sldId="308"/>
            <ac:spMk id="49" creationId="{48E87A6F-A5A7-B893-F429-C6E334CC084B}"/>
          </ac:spMkLst>
        </pc:spChg>
        <pc:spChg chg="mod">
          <ac:chgData name="Sacha LUTOFF" userId="a37079e7ccb5967d" providerId="LiveId" clId="{8A6FB503-8223-4277-9418-B87BAB7D0431}" dt="2025-04-01T08:45:13.066" v="5279" actId="1076"/>
          <ac:spMkLst>
            <pc:docMk/>
            <pc:sldMk cId="656306890" sldId="308"/>
            <ac:spMk id="58" creationId="{E44F83E5-3D29-6BE0-360F-B4AC7A44F4AA}"/>
          </ac:spMkLst>
        </pc:spChg>
        <pc:spChg chg="mod">
          <ac:chgData name="Sacha LUTOFF" userId="a37079e7ccb5967d" providerId="LiveId" clId="{8A6FB503-8223-4277-9418-B87BAB7D0431}" dt="2025-04-01T10:04:10.009" v="6903" actId="1076"/>
          <ac:spMkLst>
            <pc:docMk/>
            <pc:sldMk cId="656306890" sldId="308"/>
            <ac:spMk id="63" creationId="{2924FC0E-05F5-FAC9-7622-5CE07047FC63}"/>
          </ac:spMkLst>
        </pc:spChg>
      </pc:sldChg>
      <pc:sldChg chg="addSp delSp modSp new del mod">
        <pc:chgData name="Sacha LUTOFF" userId="a37079e7ccb5967d" providerId="LiveId" clId="{8A6FB503-8223-4277-9418-B87BAB7D0431}" dt="2025-04-02T06:15:40.607" v="10364" actId="47"/>
        <pc:sldMkLst>
          <pc:docMk/>
          <pc:sldMk cId="131530984" sldId="309"/>
        </pc:sldMkLst>
      </pc:sldChg>
      <pc:sldChg chg="delSp modSp new del mod">
        <pc:chgData name="Sacha LUTOFF" userId="a37079e7ccb5967d" providerId="LiveId" clId="{8A6FB503-8223-4277-9418-B87BAB7D0431}" dt="2025-04-01T10:21:35.521" v="7279" actId="47"/>
        <pc:sldMkLst>
          <pc:docMk/>
          <pc:sldMk cId="2205231843" sldId="310"/>
        </pc:sldMkLst>
      </pc:sldChg>
      <pc:sldChg chg="addSp delSp modSp add mod">
        <pc:chgData name="Sacha LUTOFF" userId="a37079e7ccb5967d" providerId="LiveId" clId="{8A6FB503-8223-4277-9418-B87BAB7D0431}" dt="2025-04-02T06:38:25.930" v="10373" actId="33524"/>
        <pc:sldMkLst>
          <pc:docMk/>
          <pc:sldMk cId="1553451025" sldId="311"/>
        </pc:sldMkLst>
        <pc:spChg chg="mod">
          <ac:chgData name="Sacha LUTOFF" userId="a37079e7ccb5967d" providerId="LiveId" clId="{8A6FB503-8223-4277-9418-B87BAB7D0431}" dt="2025-04-01T10:06:18.310" v="6986" actId="20577"/>
          <ac:spMkLst>
            <pc:docMk/>
            <pc:sldMk cId="1553451025" sldId="311"/>
            <ac:spMk id="2" creationId="{D277307A-D660-FE3B-69A9-5140E826440A}"/>
          </ac:spMkLst>
        </pc:spChg>
        <pc:spChg chg="add mod ord">
          <ac:chgData name="Sacha LUTOFF" userId="a37079e7ccb5967d" providerId="LiveId" clId="{8A6FB503-8223-4277-9418-B87BAB7D0431}" dt="2025-04-02T06:13:52.332" v="10337" actId="1076"/>
          <ac:spMkLst>
            <pc:docMk/>
            <pc:sldMk cId="1553451025" sldId="311"/>
            <ac:spMk id="9" creationId="{B895A695-322D-F696-6CC1-F593BFE24F8C}"/>
          </ac:spMkLst>
        </pc:spChg>
        <pc:spChg chg="mod">
          <ac:chgData name="Sacha LUTOFF" userId="a37079e7ccb5967d" providerId="LiveId" clId="{8A6FB503-8223-4277-9418-B87BAB7D0431}" dt="2025-04-02T06:13:37.302" v="10333" actId="571"/>
          <ac:spMkLst>
            <pc:docMk/>
            <pc:sldMk cId="1553451025" sldId="311"/>
            <ac:spMk id="11" creationId="{C44C43A1-DF46-2B53-672B-440DDCD67655}"/>
          </ac:spMkLst>
        </pc:spChg>
        <pc:spChg chg="mod">
          <ac:chgData name="Sacha LUTOFF" userId="a37079e7ccb5967d" providerId="LiveId" clId="{8A6FB503-8223-4277-9418-B87BAB7D0431}" dt="2025-04-02T06:13:37.302" v="10333" actId="571"/>
          <ac:spMkLst>
            <pc:docMk/>
            <pc:sldMk cId="1553451025" sldId="311"/>
            <ac:spMk id="12" creationId="{2777B51F-9765-75A5-A44B-29DC2CF157A0}"/>
          </ac:spMkLst>
        </pc:spChg>
        <pc:spChg chg="mod">
          <ac:chgData name="Sacha LUTOFF" userId="a37079e7ccb5967d" providerId="LiveId" clId="{8A6FB503-8223-4277-9418-B87BAB7D0431}" dt="2025-04-02T06:13:37.302" v="10333" actId="571"/>
          <ac:spMkLst>
            <pc:docMk/>
            <pc:sldMk cId="1553451025" sldId="311"/>
            <ac:spMk id="13" creationId="{3C009418-D60D-C212-0BF6-3EC5023885B9}"/>
          </ac:spMkLst>
        </pc:spChg>
        <pc:spChg chg="mod">
          <ac:chgData name="Sacha LUTOFF" userId="a37079e7ccb5967d" providerId="LiveId" clId="{8A6FB503-8223-4277-9418-B87BAB7D0431}" dt="2025-04-02T06:13:37.302" v="10333" actId="571"/>
          <ac:spMkLst>
            <pc:docMk/>
            <pc:sldMk cId="1553451025" sldId="311"/>
            <ac:spMk id="14" creationId="{7DEC136D-AA28-3F86-66E0-7E7BE6346F29}"/>
          </ac:spMkLst>
        </pc:spChg>
        <pc:spChg chg="mod">
          <ac:chgData name="Sacha LUTOFF" userId="a37079e7ccb5967d" providerId="LiveId" clId="{8A6FB503-8223-4277-9418-B87BAB7D0431}" dt="2025-04-02T06:13:37.302" v="10333" actId="571"/>
          <ac:spMkLst>
            <pc:docMk/>
            <pc:sldMk cId="1553451025" sldId="311"/>
            <ac:spMk id="15" creationId="{1C3D121B-6EFC-C74D-CB55-CE563B2A7034}"/>
          </ac:spMkLst>
        </pc:spChg>
        <pc:spChg chg="mod">
          <ac:chgData name="Sacha LUTOFF" userId="a37079e7ccb5967d" providerId="LiveId" clId="{8A6FB503-8223-4277-9418-B87BAB7D0431}" dt="2025-04-02T06:12:16.799" v="10291" actId="1076"/>
          <ac:spMkLst>
            <pc:docMk/>
            <pc:sldMk cId="1553451025" sldId="311"/>
            <ac:spMk id="16" creationId="{62AF58B1-78F0-4BD0-174A-DE5A49C3FDC8}"/>
          </ac:spMkLst>
        </pc:spChg>
        <pc:spChg chg="mod">
          <ac:chgData name="Sacha LUTOFF" userId="a37079e7ccb5967d" providerId="LiveId" clId="{8A6FB503-8223-4277-9418-B87BAB7D0431}" dt="2025-04-02T06:13:24.587" v="10329" actId="165"/>
          <ac:spMkLst>
            <pc:docMk/>
            <pc:sldMk cId="1553451025" sldId="311"/>
            <ac:spMk id="44" creationId="{F3DDEC17-3E44-87C0-8A22-B85885BC82EB}"/>
          </ac:spMkLst>
        </pc:spChg>
        <pc:spChg chg="mod">
          <ac:chgData name="Sacha LUTOFF" userId="a37079e7ccb5967d" providerId="LiveId" clId="{8A6FB503-8223-4277-9418-B87BAB7D0431}" dt="2025-04-02T06:13:24.587" v="10329" actId="165"/>
          <ac:spMkLst>
            <pc:docMk/>
            <pc:sldMk cId="1553451025" sldId="311"/>
            <ac:spMk id="48" creationId="{7A3AC4FD-A6C3-74FA-9BCA-82FBCB9852C8}"/>
          </ac:spMkLst>
        </pc:spChg>
        <pc:spChg chg="mod">
          <ac:chgData name="Sacha LUTOFF" userId="a37079e7ccb5967d" providerId="LiveId" clId="{8A6FB503-8223-4277-9418-B87BAB7D0431}" dt="2025-04-02T06:13:24.587" v="10329" actId="165"/>
          <ac:spMkLst>
            <pc:docMk/>
            <pc:sldMk cId="1553451025" sldId="311"/>
            <ac:spMk id="50" creationId="{C989C7C7-B3B1-AE28-2084-193FD2B1CFDA}"/>
          </ac:spMkLst>
        </pc:spChg>
        <pc:spChg chg="mod">
          <ac:chgData name="Sacha LUTOFF" userId="a37079e7ccb5967d" providerId="LiveId" clId="{8A6FB503-8223-4277-9418-B87BAB7D0431}" dt="2025-04-02T06:13:24.587" v="10329" actId="165"/>
          <ac:spMkLst>
            <pc:docMk/>
            <pc:sldMk cId="1553451025" sldId="311"/>
            <ac:spMk id="51" creationId="{D74561ED-B6EC-131F-5D64-9AB77E72E878}"/>
          </ac:spMkLst>
        </pc:spChg>
        <pc:spChg chg="mod">
          <ac:chgData name="Sacha LUTOFF" userId="a37079e7ccb5967d" providerId="LiveId" clId="{8A6FB503-8223-4277-9418-B87BAB7D0431}" dt="2025-04-02T06:13:24.587" v="10329" actId="165"/>
          <ac:spMkLst>
            <pc:docMk/>
            <pc:sldMk cId="1553451025" sldId="311"/>
            <ac:spMk id="52" creationId="{A2036269-5390-1E6F-FA50-147980C30356}"/>
          </ac:spMkLst>
        </pc:spChg>
        <pc:spChg chg="mod">
          <ac:chgData name="Sacha LUTOFF" userId="a37079e7ccb5967d" providerId="LiveId" clId="{8A6FB503-8223-4277-9418-B87BAB7D0431}" dt="2025-04-02T06:38:25.930" v="10373" actId="33524"/>
          <ac:spMkLst>
            <pc:docMk/>
            <pc:sldMk cId="1553451025" sldId="311"/>
            <ac:spMk id="55" creationId="{0F465881-A43D-38F1-82C0-DD839572BF9C}"/>
          </ac:spMkLst>
        </pc:spChg>
        <pc:spChg chg="mod">
          <ac:chgData name="Sacha LUTOFF" userId="a37079e7ccb5967d" providerId="LiveId" clId="{8A6FB503-8223-4277-9418-B87BAB7D0431}" dt="2025-04-02T06:13:24.587" v="10329" actId="165"/>
          <ac:spMkLst>
            <pc:docMk/>
            <pc:sldMk cId="1553451025" sldId="311"/>
            <ac:spMk id="56" creationId="{905AE58F-86D7-97EA-7362-6F2DD3E098CA}"/>
          </ac:spMkLst>
        </pc:spChg>
        <pc:spChg chg="mod">
          <ac:chgData name="Sacha LUTOFF" userId="a37079e7ccb5967d" providerId="LiveId" clId="{8A6FB503-8223-4277-9418-B87BAB7D0431}" dt="2025-04-02T06:13:24.587" v="10329" actId="165"/>
          <ac:spMkLst>
            <pc:docMk/>
            <pc:sldMk cId="1553451025" sldId="311"/>
            <ac:spMk id="57" creationId="{C162DC78-D768-A1E1-AE0A-5AFE4D9F14DF}"/>
          </ac:spMkLst>
        </pc:spChg>
        <pc:grpChg chg="add mod">
          <ac:chgData name="Sacha LUTOFF" userId="a37079e7ccb5967d" providerId="LiveId" clId="{8A6FB503-8223-4277-9418-B87BAB7D0431}" dt="2025-04-02T06:13:37.302" v="10333" actId="571"/>
          <ac:grpSpMkLst>
            <pc:docMk/>
            <pc:sldMk cId="1553451025" sldId="311"/>
            <ac:grpSpMk id="10" creationId="{19D05E8F-AE93-A846-33E3-D4B7DEC4828F}"/>
          </ac:grpSpMkLst>
        </pc:grpChg>
        <pc:grpChg chg="mod topLvl">
          <ac:chgData name="Sacha LUTOFF" userId="a37079e7ccb5967d" providerId="LiveId" clId="{8A6FB503-8223-4277-9418-B87BAB7D0431}" dt="2025-04-02T06:13:24.587" v="10329" actId="165"/>
          <ac:grpSpMkLst>
            <pc:docMk/>
            <pc:sldMk cId="1553451025" sldId="311"/>
            <ac:grpSpMk id="69" creationId="{8E44AF69-F48B-D64C-0F71-6E2C89DC6857}"/>
          </ac:grpSpMkLst>
        </pc:grpChg>
        <pc:grpChg chg="mod">
          <ac:chgData name="Sacha LUTOFF" userId="a37079e7ccb5967d" providerId="LiveId" clId="{8A6FB503-8223-4277-9418-B87BAB7D0431}" dt="2025-04-02T06:13:04.868" v="10324" actId="1076"/>
          <ac:grpSpMkLst>
            <pc:docMk/>
            <pc:sldMk cId="1553451025" sldId="311"/>
            <ac:grpSpMk id="98" creationId="{3E6448A9-4F36-777F-9ADD-3B0804FAE589}"/>
          </ac:grpSpMkLst>
        </pc:grpChg>
        <pc:cxnChg chg="mod ord">
          <ac:chgData name="Sacha LUTOFF" userId="a37079e7ccb5967d" providerId="LiveId" clId="{8A6FB503-8223-4277-9418-B87BAB7D0431}" dt="2025-04-02T06:13:42.761" v="10335" actId="14100"/>
          <ac:cxnSpMkLst>
            <pc:docMk/>
            <pc:sldMk cId="1553451025" sldId="311"/>
            <ac:cxnSpMk id="77" creationId="{D6DC8CBA-41BF-71AB-21B2-6DA17CFE7B49}"/>
          </ac:cxnSpMkLst>
        </pc:cxnChg>
        <pc:cxnChg chg="mod ord">
          <ac:chgData name="Sacha LUTOFF" userId="a37079e7ccb5967d" providerId="LiveId" clId="{8A6FB503-8223-4277-9418-B87BAB7D0431}" dt="2025-04-02T06:13:04.868" v="10324" actId="1076"/>
          <ac:cxnSpMkLst>
            <pc:docMk/>
            <pc:sldMk cId="1553451025" sldId="311"/>
            <ac:cxnSpMk id="83" creationId="{C8EE9045-07C3-9C6B-3C1E-64F368B71D0E}"/>
          </ac:cxnSpMkLst>
        </pc:cxnChg>
      </pc:sldChg>
      <pc:sldChg chg="addSp delSp modSp new mod modNotesTx">
        <pc:chgData name="Sacha LUTOFF" userId="a37079e7ccb5967d" providerId="LiveId" clId="{8A6FB503-8223-4277-9418-B87BAB7D0431}" dt="2025-04-03T06:13:38.211" v="11593"/>
        <pc:sldMkLst>
          <pc:docMk/>
          <pc:sldMk cId="2431434356" sldId="312"/>
        </pc:sldMkLst>
        <pc:spChg chg="mod">
          <ac:chgData name="Sacha LUTOFF" userId="a37079e7ccb5967d" providerId="LiveId" clId="{8A6FB503-8223-4277-9418-B87BAB7D0431}" dt="2025-04-01T10:23:40.404" v="7283" actId="20577"/>
          <ac:spMkLst>
            <pc:docMk/>
            <pc:sldMk cId="2431434356" sldId="312"/>
            <ac:spMk id="2" creationId="{FDDB2307-66B6-A6AA-1883-400312946711}"/>
          </ac:spMkLst>
        </pc:spChg>
        <pc:spChg chg="add mod">
          <ac:chgData name="Sacha LUTOFF" userId="a37079e7ccb5967d" providerId="LiveId" clId="{8A6FB503-8223-4277-9418-B87BAB7D0431}" dt="2025-04-01T10:23:33.709" v="7281"/>
          <ac:spMkLst>
            <pc:docMk/>
            <pc:sldMk cId="2431434356" sldId="312"/>
            <ac:spMk id="5" creationId="{F83A2A84-91DB-0C09-71E1-2311FB0C21AF}"/>
          </ac:spMkLst>
        </pc:spChg>
        <pc:spChg chg="add mod">
          <ac:chgData name="Sacha LUTOFF" userId="a37079e7ccb5967d" providerId="LiveId" clId="{8A6FB503-8223-4277-9418-B87BAB7D0431}" dt="2025-04-01T10:23:33.709" v="7281"/>
          <ac:spMkLst>
            <pc:docMk/>
            <pc:sldMk cId="2431434356" sldId="312"/>
            <ac:spMk id="6" creationId="{014B4A12-893A-0D9B-CC64-63AD8180D348}"/>
          </ac:spMkLst>
        </pc:spChg>
        <pc:spChg chg="mod">
          <ac:chgData name="Sacha LUTOFF" userId="a37079e7ccb5967d" providerId="LiveId" clId="{8A6FB503-8223-4277-9418-B87BAB7D0431}" dt="2025-04-01T10:30:59.263" v="7575" actId="6549"/>
          <ac:spMkLst>
            <pc:docMk/>
            <pc:sldMk cId="2431434356" sldId="312"/>
            <ac:spMk id="8" creationId="{D87C7DF2-2CAA-2008-3957-0F480E2B2B64}"/>
          </ac:spMkLst>
        </pc:spChg>
        <pc:spChg chg="mod">
          <ac:chgData name="Sacha LUTOFF" userId="a37079e7ccb5967d" providerId="LiveId" clId="{8A6FB503-8223-4277-9418-B87BAB7D0431}" dt="2025-04-01T10:23:33.709" v="7281"/>
          <ac:spMkLst>
            <pc:docMk/>
            <pc:sldMk cId="2431434356" sldId="312"/>
            <ac:spMk id="9" creationId="{E895EDFA-D097-5138-32EB-94B69B4F267D}"/>
          </ac:spMkLst>
        </pc:spChg>
        <pc:spChg chg="mod">
          <ac:chgData name="Sacha LUTOFF" userId="a37079e7ccb5967d" providerId="LiveId" clId="{8A6FB503-8223-4277-9418-B87BAB7D0431}" dt="2025-04-01T10:23:33.709" v="7281"/>
          <ac:spMkLst>
            <pc:docMk/>
            <pc:sldMk cId="2431434356" sldId="312"/>
            <ac:spMk id="10" creationId="{8DBB0378-CF4F-003F-25B5-B9FBA39EC4CC}"/>
          </ac:spMkLst>
        </pc:spChg>
        <pc:spChg chg="mod">
          <ac:chgData name="Sacha LUTOFF" userId="a37079e7ccb5967d" providerId="LiveId" clId="{8A6FB503-8223-4277-9418-B87BAB7D0431}" dt="2025-04-01T10:23:33.709" v="7281"/>
          <ac:spMkLst>
            <pc:docMk/>
            <pc:sldMk cId="2431434356" sldId="312"/>
            <ac:spMk id="11" creationId="{F9245442-93C9-2CD0-B4D2-DB864B96EE25}"/>
          </ac:spMkLst>
        </pc:spChg>
        <pc:spChg chg="add mod">
          <ac:chgData name="Sacha LUTOFF" userId="a37079e7ccb5967d" providerId="LiveId" clId="{8A6FB503-8223-4277-9418-B87BAB7D0431}" dt="2025-04-01T10:23:33.709" v="7281"/>
          <ac:spMkLst>
            <pc:docMk/>
            <pc:sldMk cId="2431434356" sldId="312"/>
            <ac:spMk id="12" creationId="{97941D51-D1A9-6C6F-990C-34AACAD69C4A}"/>
          </ac:spMkLst>
        </pc:spChg>
        <pc:spChg chg="add mod">
          <ac:chgData name="Sacha LUTOFF" userId="a37079e7ccb5967d" providerId="LiveId" clId="{8A6FB503-8223-4277-9418-B87BAB7D0431}" dt="2025-04-01T10:23:33.709" v="7281"/>
          <ac:spMkLst>
            <pc:docMk/>
            <pc:sldMk cId="2431434356" sldId="312"/>
            <ac:spMk id="13" creationId="{7E170A80-C0D9-238A-C1AD-2B1EA296E5A4}"/>
          </ac:spMkLst>
        </pc:spChg>
        <pc:spChg chg="add mod">
          <ac:chgData name="Sacha LUTOFF" userId="a37079e7ccb5967d" providerId="LiveId" clId="{8A6FB503-8223-4277-9418-B87BAB7D0431}" dt="2025-04-01T10:23:33.709" v="7281"/>
          <ac:spMkLst>
            <pc:docMk/>
            <pc:sldMk cId="2431434356" sldId="312"/>
            <ac:spMk id="14" creationId="{06F91918-028B-CFB4-66D1-BDFF1ACAF024}"/>
          </ac:spMkLst>
        </pc:spChg>
        <pc:grpChg chg="add mod">
          <ac:chgData name="Sacha LUTOFF" userId="a37079e7ccb5967d" providerId="LiveId" clId="{8A6FB503-8223-4277-9418-B87BAB7D0431}" dt="2025-04-01T10:23:33.709" v="7281"/>
          <ac:grpSpMkLst>
            <pc:docMk/>
            <pc:sldMk cId="2431434356" sldId="312"/>
            <ac:grpSpMk id="7" creationId="{6DC2A3BC-4BCF-E107-A03C-EC0B55447B83}"/>
          </ac:grpSpMkLst>
        </pc:grpChg>
      </pc:sldChg>
      <pc:sldChg chg="addSp delSp modSp new del mod modNotesTx">
        <pc:chgData name="Sacha LUTOFF" userId="a37079e7ccb5967d" providerId="LiveId" clId="{8A6FB503-8223-4277-9418-B87BAB7D0431}" dt="2025-04-03T06:25:30.641" v="11625" actId="47"/>
        <pc:sldMkLst>
          <pc:docMk/>
          <pc:sldMk cId="4196623824" sldId="313"/>
        </pc:sldMkLst>
      </pc:sldChg>
      <pc:sldChg chg="del">
        <pc:chgData name="Sacha LUTOFF" userId="a37079e7ccb5967d" providerId="LiveId" clId="{8A6FB503-8223-4277-9418-B87BAB7D0431}" dt="2025-04-01T13:53:40.827" v="8708" actId="47"/>
        <pc:sldMkLst>
          <pc:docMk/>
          <pc:sldMk cId="3323328206" sldId="315"/>
        </pc:sldMkLst>
      </pc:sldChg>
      <pc:sldChg chg="addSp delSp modSp new mod modNotesTx">
        <pc:chgData name="Sacha LUTOFF" userId="a37079e7ccb5967d" providerId="LiveId" clId="{8A6FB503-8223-4277-9418-B87BAB7D0431}" dt="2025-04-03T06:19:36.650" v="11622" actId="20577"/>
        <pc:sldMkLst>
          <pc:docMk/>
          <pc:sldMk cId="2522812354" sldId="316"/>
        </pc:sldMkLst>
        <pc:spChg chg="mod">
          <ac:chgData name="Sacha LUTOFF" userId="a37079e7ccb5967d" providerId="LiveId" clId="{8A6FB503-8223-4277-9418-B87BAB7D0431}" dt="2025-04-01T12:36:18.172" v="7733" actId="20577"/>
          <ac:spMkLst>
            <pc:docMk/>
            <pc:sldMk cId="2522812354" sldId="316"/>
            <ac:spMk id="2" creationId="{2BC38E19-DD6E-1FF1-B9E4-4887C214223C}"/>
          </ac:spMkLst>
        </pc:spChg>
        <pc:spChg chg="add mod">
          <ac:chgData name="Sacha LUTOFF" userId="a37079e7ccb5967d" providerId="LiveId" clId="{8A6FB503-8223-4277-9418-B87BAB7D0431}" dt="2025-04-01T12:35:41.216" v="7714" actId="1582"/>
          <ac:spMkLst>
            <pc:docMk/>
            <pc:sldMk cId="2522812354" sldId="316"/>
            <ac:spMk id="9" creationId="{A34BCC7E-5E59-EF71-D277-0E2F80671AA3}"/>
          </ac:spMkLst>
        </pc:spChg>
        <pc:spChg chg="add mod">
          <ac:chgData name="Sacha LUTOFF" userId="a37079e7ccb5967d" providerId="LiveId" clId="{8A6FB503-8223-4277-9418-B87BAB7D0431}" dt="2025-04-01T12:36:22.794" v="7734" actId="1076"/>
          <ac:spMkLst>
            <pc:docMk/>
            <pc:sldMk cId="2522812354" sldId="316"/>
            <ac:spMk id="12" creationId="{1953F434-F8B0-1E06-E4F0-17EE994D300E}"/>
          </ac:spMkLst>
        </pc:spChg>
        <pc:picChg chg="add mod ord">
          <ac:chgData name="Sacha LUTOFF" userId="a37079e7ccb5967d" providerId="LiveId" clId="{8A6FB503-8223-4277-9418-B87BAB7D0431}" dt="2025-04-01T12:34:45.873" v="7703" actId="1076"/>
          <ac:picMkLst>
            <pc:docMk/>
            <pc:sldMk cId="2522812354" sldId="316"/>
            <ac:picMk id="6" creationId="{0FDE8D53-B4E9-4D00-8E7D-5E668FD42715}"/>
          </ac:picMkLst>
        </pc:picChg>
        <pc:picChg chg="add mod">
          <ac:chgData name="Sacha LUTOFF" userId="a37079e7ccb5967d" providerId="LiveId" clId="{8A6FB503-8223-4277-9418-B87BAB7D0431}" dt="2025-04-01T12:35:04.497" v="7707" actId="1076"/>
          <ac:picMkLst>
            <pc:docMk/>
            <pc:sldMk cId="2522812354" sldId="316"/>
            <ac:picMk id="8" creationId="{9EE88A7A-AA84-C942-75AE-6712F9BC3394}"/>
          </ac:picMkLst>
        </pc:picChg>
      </pc:sldChg>
      <pc:sldChg chg="addSp delSp modSp new mod modNotesTx">
        <pc:chgData name="Sacha LUTOFF" userId="a37079e7ccb5967d" providerId="LiveId" clId="{8A6FB503-8223-4277-9418-B87BAB7D0431}" dt="2025-04-03T06:10:39.813" v="11281"/>
        <pc:sldMkLst>
          <pc:docMk/>
          <pc:sldMk cId="3501642671" sldId="318"/>
        </pc:sldMkLst>
        <pc:spChg chg="mod">
          <ac:chgData name="Sacha LUTOFF" userId="a37079e7ccb5967d" providerId="LiveId" clId="{8A6FB503-8223-4277-9418-B87BAB7D0431}" dt="2025-04-01T12:55:52.107" v="8094" actId="20577"/>
          <ac:spMkLst>
            <pc:docMk/>
            <pc:sldMk cId="3501642671" sldId="318"/>
            <ac:spMk id="2" creationId="{80F7D5C3-A47A-117E-F1BF-8FCF85121322}"/>
          </ac:spMkLst>
        </pc:spChg>
        <pc:spChg chg="del">
          <ac:chgData name="Sacha LUTOFF" userId="a37079e7ccb5967d" providerId="LiveId" clId="{8A6FB503-8223-4277-9418-B87BAB7D0431}" dt="2025-04-02T17:24:11.436" v="10821" actId="478"/>
          <ac:spMkLst>
            <pc:docMk/>
            <pc:sldMk cId="3501642671" sldId="318"/>
            <ac:spMk id="3" creationId="{7177AAF5-696A-31C0-1357-09E6FA1D5D42}"/>
          </ac:spMkLst>
        </pc:spChg>
        <pc:picChg chg="add mod">
          <ac:chgData name="Sacha LUTOFF" userId="a37079e7ccb5967d" providerId="LiveId" clId="{8A6FB503-8223-4277-9418-B87BAB7D0431}" dt="2025-04-01T12:37:12.820" v="7799" actId="1076"/>
          <ac:picMkLst>
            <pc:docMk/>
            <pc:sldMk cId="3501642671" sldId="318"/>
            <ac:picMk id="6" creationId="{E07E4926-D02F-A96B-2A4B-6ABD1FC22139}"/>
          </ac:picMkLst>
        </pc:picChg>
      </pc:sldChg>
      <pc:sldChg chg="addSp delSp modSp add mod ord modNotesTx">
        <pc:chgData name="Sacha LUTOFF" userId="a37079e7ccb5967d" providerId="LiveId" clId="{8A6FB503-8223-4277-9418-B87BAB7D0431}" dt="2025-04-03T06:10:32.517" v="11274" actId="20577"/>
        <pc:sldMkLst>
          <pc:docMk/>
          <pc:sldMk cId="2655204899" sldId="319"/>
        </pc:sldMkLst>
        <pc:spChg chg="mod">
          <ac:chgData name="Sacha LUTOFF" userId="a37079e7ccb5967d" providerId="LiveId" clId="{8A6FB503-8223-4277-9418-B87BAB7D0431}" dt="2025-04-01T12:54:36.040" v="8019" actId="20577"/>
          <ac:spMkLst>
            <pc:docMk/>
            <pc:sldMk cId="2655204899" sldId="319"/>
            <ac:spMk id="2" creationId="{2836FC3D-C4CC-16D2-7D2C-065603CDFB58}"/>
          </ac:spMkLst>
        </pc:spChg>
        <pc:picChg chg="add mod">
          <ac:chgData name="Sacha LUTOFF" userId="a37079e7ccb5967d" providerId="LiveId" clId="{8A6FB503-8223-4277-9418-B87BAB7D0431}" dt="2025-04-01T12:43:21.724" v="7994" actId="1076"/>
          <ac:picMkLst>
            <pc:docMk/>
            <pc:sldMk cId="2655204899" sldId="319"/>
            <ac:picMk id="19" creationId="{5B285903-2012-9B15-C936-BDE3DA1D6892}"/>
          </ac:picMkLst>
        </pc:picChg>
      </pc:sldChg>
      <pc:sldChg chg="addSp delSp modSp add mod ord modNotesTx">
        <pc:chgData name="Sacha LUTOFF" userId="a37079e7ccb5967d" providerId="LiveId" clId="{8A6FB503-8223-4277-9418-B87BAB7D0431}" dt="2025-04-03T06:10:38.589" v="11280"/>
        <pc:sldMkLst>
          <pc:docMk/>
          <pc:sldMk cId="2763924664" sldId="320"/>
        </pc:sldMkLst>
        <pc:spChg chg="mod">
          <ac:chgData name="Sacha LUTOFF" userId="a37079e7ccb5967d" providerId="LiveId" clId="{8A6FB503-8223-4277-9418-B87BAB7D0431}" dt="2025-04-01T12:38:32.923" v="7871" actId="20577"/>
          <ac:spMkLst>
            <pc:docMk/>
            <pc:sldMk cId="2763924664" sldId="320"/>
            <ac:spMk id="2" creationId="{B358EECD-4DA7-8DDF-69A7-8A62B38AEADF}"/>
          </ac:spMkLst>
        </pc:spChg>
        <pc:picChg chg="add mod">
          <ac:chgData name="Sacha LUTOFF" userId="a37079e7ccb5967d" providerId="LiveId" clId="{8A6FB503-8223-4277-9418-B87BAB7D0431}" dt="2025-04-01T12:45:10.740" v="8009" actId="14100"/>
          <ac:picMkLst>
            <pc:docMk/>
            <pc:sldMk cId="2763924664" sldId="320"/>
            <ac:picMk id="6" creationId="{A4AD6C29-357C-4DEC-9BCF-E4525E4F3338}"/>
          </ac:picMkLst>
        </pc:picChg>
      </pc:sldChg>
      <pc:sldChg chg="addSp delSp modSp new mod modNotesTx">
        <pc:chgData name="Sacha LUTOFF" userId="a37079e7ccb5967d" providerId="LiveId" clId="{8A6FB503-8223-4277-9418-B87BAB7D0431}" dt="2025-04-03T06:20:18.585" v="11624" actId="20577"/>
        <pc:sldMkLst>
          <pc:docMk/>
          <pc:sldMk cId="654527948" sldId="321"/>
        </pc:sldMkLst>
        <pc:spChg chg="mod">
          <ac:chgData name="Sacha LUTOFF" userId="a37079e7ccb5967d" providerId="LiveId" clId="{8A6FB503-8223-4277-9418-B87BAB7D0431}" dt="2025-04-03T06:05:57.407" v="11065" actId="20577"/>
          <ac:spMkLst>
            <pc:docMk/>
            <pc:sldMk cId="654527948" sldId="321"/>
            <ac:spMk id="2" creationId="{EBD41066-B23C-D777-3E0E-A2765EA5256E}"/>
          </ac:spMkLst>
        </pc:spChg>
        <pc:spChg chg="del mod">
          <ac:chgData name="Sacha LUTOFF" userId="a37079e7ccb5967d" providerId="LiveId" clId="{8A6FB503-8223-4277-9418-B87BAB7D0431}" dt="2025-04-02T15:26:00.994" v="10608" actId="478"/>
          <ac:spMkLst>
            <pc:docMk/>
            <pc:sldMk cId="654527948" sldId="321"/>
            <ac:spMk id="3" creationId="{7910F88C-B2EB-DE65-C306-A19D05B8AB71}"/>
          </ac:spMkLst>
        </pc:spChg>
        <pc:spChg chg="add del mod">
          <ac:chgData name="Sacha LUTOFF" userId="a37079e7ccb5967d" providerId="LiveId" clId="{8A6FB503-8223-4277-9418-B87BAB7D0431}" dt="2025-04-02T15:26:26.074" v="10609" actId="1032"/>
          <ac:spMkLst>
            <pc:docMk/>
            <pc:sldMk cId="654527948" sldId="321"/>
            <ac:spMk id="7" creationId="{EC01E644-861A-D9AF-F64B-6F91467A0690}"/>
          </ac:spMkLst>
        </pc:spChg>
        <pc:spChg chg="add mod">
          <ac:chgData name="Sacha LUTOFF" userId="a37079e7ccb5967d" providerId="LiveId" clId="{8A6FB503-8223-4277-9418-B87BAB7D0431}" dt="2025-04-03T06:12:22.919" v="11424" actId="14100"/>
          <ac:spMkLst>
            <pc:docMk/>
            <pc:sldMk cId="654527948" sldId="321"/>
            <ac:spMk id="9" creationId="{AFA39C64-FA49-B8BE-173D-E58D2FF04153}"/>
          </ac:spMkLst>
        </pc:spChg>
        <pc:spChg chg="add mod">
          <ac:chgData name="Sacha LUTOFF" userId="a37079e7ccb5967d" providerId="LiveId" clId="{8A6FB503-8223-4277-9418-B87BAB7D0431}" dt="2025-04-03T06:12:53.955" v="11527" actId="14100"/>
          <ac:spMkLst>
            <pc:docMk/>
            <pc:sldMk cId="654527948" sldId="321"/>
            <ac:spMk id="10" creationId="{1EAD4A48-4C2A-333B-CC35-1D539BB660C2}"/>
          </ac:spMkLst>
        </pc:spChg>
        <pc:spChg chg="add mod">
          <ac:chgData name="Sacha LUTOFF" userId="a37079e7ccb5967d" providerId="LiveId" clId="{8A6FB503-8223-4277-9418-B87BAB7D0431}" dt="2025-04-03T06:20:18.585" v="11624" actId="20577"/>
          <ac:spMkLst>
            <pc:docMk/>
            <pc:sldMk cId="654527948" sldId="321"/>
            <ac:spMk id="11" creationId="{B8DE5C81-D638-E23F-BA8A-B4952F18481E}"/>
          </ac:spMkLst>
        </pc:spChg>
        <pc:spChg chg="add mod">
          <ac:chgData name="Sacha LUTOFF" userId="a37079e7ccb5967d" providerId="LiveId" clId="{8A6FB503-8223-4277-9418-B87BAB7D0431}" dt="2025-04-03T06:13:08.543" v="11531" actId="1076"/>
          <ac:spMkLst>
            <pc:docMk/>
            <pc:sldMk cId="654527948" sldId="321"/>
            <ac:spMk id="12" creationId="{D29AEDD6-11B8-4F26-F556-9880E0714D96}"/>
          </ac:spMkLst>
        </pc:spChg>
        <pc:spChg chg="add mod">
          <ac:chgData name="Sacha LUTOFF" userId="a37079e7ccb5967d" providerId="LiveId" clId="{8A6FB503-8223-4277-9418-B87BAB7D0431}" dt="2025-04-03T06:13:27.973" v="11585" actId="20577"/>
          <ac:spMkLst>
            <pc:docMk/>
            <pc:sldMk cId="654527948" sldId="321"/>
            <ac:spMk id="13" creationId="{21277AC3-771C-015C-A85C-7F09B162A341}"/>
          </ac:spMkLst>
        </pc:spChg>
        <pc:graphicFrameChg chg="add del mod modGraphic">
          <ac:chgData name="Sacha LUTOFF" userId="a37079e7ccb5967d" providerId="LiveId" clId="{8A6FB503-8223-4277-9418-B87BAB7D0431}" dt="2025-04-02T15:25:57.942" v="10607" actId="478"/>
          <ac:graphicFrameMkLst>
            <pc:docMk/>
            <pc:sldMk cId="654527948" sldId="321"/>
            <ac:graphicFrameMk id="5" creationId="{8F590315-D495-2932-D8E0-B4DA1BD999A1}"/>
          </ac:graphicFrameMkLst>
        </pc:graphicFrameChg>
        <pc:graphicFrameChg chg="add mod modGraphic">
          <ac:chgData name="Sacha LUTOFF" userId="a37079e7ccb5967d" providerId="LiveId" clId="{8A6FB503-8223-4277-9418-B87BAB7D0431}" dt="2025-04-02T15:29:11.608" v="10738" actId="20577"/>
          <ac:graphicFrameMkLst>
            <pc:docMk/>
            <pc:sldMk cId="654527948" sldId="321"/>
            <ac:graphicFrameMk id="8" creationId="{DBA5D381-D710-3A74-9E2D-E6E3FA6ADDC6}"/>
          </ac:graphicFrameMkLst>
        </pc:graphicFrameChg>
      </pc:sldChg>
      <pc:sldChg chg="addSp delSp modSp new del mod ord">
        <pc:chgData name="Sacha LUTOFF" userId="a37079e7ccb5967d" providerId="LiveId" clId="{8A6FB503-8223-4277-9418-B87BAB7D0431}" dt="2025-04-01T13:23:50.974" v="8331" actId="47"/>
        <pc:sldMkLst>
          <pc:docMk/>
          <pc:sldMk cId="1666212527" sldId="322"/>
        </pc:sldMkLst>
      </pc:sldChg>
      <pc:sldChg chg="modSp new del mod">
        <pc:chgData name="Sacha LUTOFF" userId="a37079e7ccb5967d" providerId="LiveId" clId="{8A6FB503-8223-4277-9418-B87BAB7D0431}" dt="2025-04-01T12:44:02.590" v="8000" actId="47"/>
        <pc:sldMkLst>
          <pc:docMk/>
          <pc:sldMk cId="3743331745" sldId="323"/>
        </pc:sldMkLst>
      </pc:sldChg>
      <pc:sldChg chg="add del">
        <pc:chgData name="Sacha LUTOFF" userId="a37079e7ccb5967d" providerId="LiveId" clId="{8A6FB503-8223-4277-9418-B87BAB7D0431}" dt="2025-04-01T12:43:47.037" v="7996"/>
        <pc:sldMkLst>
          <pc:docMk/>
          <pc:sldMk cId="611864558" sldId="324"/>
        </pc:sldMkLst>
      </pc:sldChg>
      <pc:sldChg chg="addSp modSp add mod modNotesTx">
        <pc:chgData name="Sacha LUTOFF" userId="a37079e7ccb5967d" providerId="LiveId" clId="{8A6FB503-8223-4277-9418-B87BAB7D0431}" dt="2025-04-03T06:10:35.424" v="11279" actId="20577"/>
        <pc:sldMkLst>
          <pc:docMk/>
          <pc:sldMk cId="3338303755" sldId="324"/>
        </pc:sldMkLst>
        <pc:spChg chg="mod">
          <ac:chgData name="Sacha LUTOFF" userId="a37079e7ccb5967d" providerId="LiveId" clId="{8A6FB503-8223-4277-9418-B87BAB7D0431}" dt="2025-04-01T12:44:09.621" v="8002"/>
          <ac:spMkLst>
            <pc:docMk/>
            <pc:sldMk cId="3338303755" sldId="324"/>
            <ac:spMk id="2" creationId="{12F57492-9A72-A270-AC97-5FB126D23D8D}"/>
          </ac:spMkLst>
        </pc:spChg>
        <pc:spChg chg="mod">
          <ac:chgData name="Sacha LUTOFF" userId="a37079e7ccb5967d" providerId="LiveId" clId="{8A6FB503-8223-4277-9418-B87BAB7D0431}" dt="2025-04-01T12:44:13.250" v="8003" actId="1076"/>
          <ac:spMkLst>
            <pc:docMk/>
            <pc:sldMk cId="3338303755" sldId="324"/>
            <ac:spMk id="5" creationId="{25DD730F-B65E-6E4D-862B-8B27B7FD6091}"/>
          </ac:spMkLst>
        </pc:spChg>
        <pc:picChg chg="mod">
          <ac:chgData name="Sacha LUTOFF" userId="a37079e7ccb5967d" providerId="LiveId" clId="{8A6FB503-8223-4277-9418-B87BAB7D0431}" dt="2025-04-01T12:44:15.345" v="8004" actId="1076"/>
          <ac:picMkLst>
            <pc:docMk/>
            <pc:sldMk cId="3338303755" sldId="324"/>
            <ac:picMk id="9" creationId="{6714D7C3-6128-D404-CE50-4D86DF87E3E8}"/>
          </ac:picMkLst>
        </pc:picChg>
        <pc:picChg chg="add mod">
          <ac:chgData name="Sacha LUTOFF" userId="a37079e7ccb5967d" providerId="LiveId" clId="{8A6FB503-8223-4277-9418-B87BAB7D0431}" dt="2025-04-02T06:16:59.322" v="10370"/>
          <ac:picMkLst>
            <pc:docMk/>
            <pc:sldMk cId="3338303755" sldId="324"/>
            <ac:picMk id="1026" creationId="{5F1B248E-F8BE-4714-1792-DDB95A26FBA5}"/>
          </ac:picMkLst>
        </pc:picChg>
      </pc:sldChg>
      <pc:sldChg chg="addSp delSp modSp new mod ord modNotesTx">
        <pc:chgData name="Sacha LUTOFF" userId="a37079e7ccb5967d" providerId="LiveId" clId="{8A6FB503-8223-4277-9418-B87BAB7D0431}" dt="2025-04-03T06:10:50.909" v="11288"/>
        <pc:sldMkLst>
          <pc:docMk/>
          <pc:sldMk cId="3979805233" sldId="325"/>
        </pc:sldMkLst>
        <pc:spChg chg="mod">
          <ac:chgData name="Sacha LUTOFF" userId="a37079e7ccb5967d" providerId="LiveId" clId="{8A6FB503-8223-4277-9418-B87BAB7D0431}" dt="2025-04-01T13:55:29.352" v="8773" actId="20577"/>
          <ac:spMkLst>
            <pc:docMk/>
            <pc:sldMk cId="3979805233" sldId="325"/>
            <ac:spMk id="2" creationId="{42FE8443-34F2-DDB0-2686-19257958F840}"/>
          </ac:spMkLst>
        </pc:spChg>
        <pc:spChg chg="mod">
          <ac:chgData name="Sacha LUTOFF" userId="a37079e7ccb5967d" providerId="LiveId" clId="{8A6FB503-8223-4277-9418-B87BAB7D0431}" dt="2025-04-01T15:04:36.682" v="9265" actId="1076"/>
          <ac:spMkLst>
            <pc:docMk/>
            <pc:sldMk cId="3979805233" sldId="325"/>
            <ac:spMk id="51" creationId="{5815D0AD-1E29-D958-FDE1-DAD0DBE19D47}"/>
          </ac:spMkLst>
        </pc:spChg>
        <pc:spChg chg="mod">
          <ac:chgData name="Sacha LUTOFF" userId="a37079e7ccb5967d" providerId="LiveId" clId="{8A6FB503-8223-4277-9418-B87BAB7D0431}" dt="2025-04-01T15:05:10.631" v="9279" actId="1076"/>
          <ac:spMkLst>
            <pc:docMk/>
            <pc:sldMk cId="3979805233" sldId="325"/>
            <ac:spMk id="53" creationId="{7C6EEE26-021E-6669-BF07-A024B3E4094D}"/>
          </ac:spMkLst>
        </pc:spChg>
        <pc:spChg chg="mod">
          <ac:chgData name="Sacha LUTOFF" userId="a37079e7ccb5967d" providerId="LiveId" clId="{8A6FB503-8223-4277-9418-B87BAB7D0431}" dt="2025-04-01T15:04:32.479" v="9262" actId="14100"/>
          <ac:spMkLst>
            <pc:docMk/>
            <pc:sldMk cId="3979805233" sldId="325"/>
            <ac:spMk id="55" creationId="{D1B60845-B01A-563E-1833-127F59F2FB21}"/>
          </ac:spMkLst>
        </pc:spChg>
        <pc:spChg chg="add mod">
          <ac:chgData name="Sacha LUTOFF" userId="a37079e7ccb5967d" providerId="LiveId" clId="{8A6FB503-8223-4277-9418-B87BAB7D0431}" dt="2025-04-01T15:05:49.142" v="9296" actId="1076"/>
          <ac:spMkLst>
            <pc:docMk/>
            <pc:sldMk cId="3979805233" sldId="325"/>
            <ac:spMk id="57" creationId="{44B86873-1A6E-DB99-BE58-0BB9334203BE}"/>
          </ac:spMkLst>
        </pc:spChg>
        <pc:spChg chg="add mod">
          <ac:chgData name="Sacha LUTOFF" userId="a37079e7ccb5967d" providerId="LiveId" clId="{8A6FB503-8223-4277-9418-B87BAB7D0431}" dt="2025-04-01T15:05:57.499" v="9316" actId="14100"/>
          <ac:spMkLst>
            <pc:docMk/>
            <pc:sldMk cId="3979805233" sldId="325"/>
            <ac:spMk id="58" creationId="{C922B3B2-6B08-BA56-D435-ABDB782E6F20}"/>
          </ac:spMkLst>
        </pc:spChg>
        <pc:spChg chg="add mod">
          <ac:chgData name="Sacha LUTOFF" userId="a37079e7ccb5967d" providerId="LiveId" clId="{8A6FB503-8223-4277-9418-B87BAB7D0431}" dt="2025-04-01T15:26:29.690" v="9922" actId="1076"/>
          <ac:spMkLst>
            <pc:docMk/>
            <pc:sldMk cId="3979805233" sldId="325"/>
            <ac:spMk id="60" creationId="{8036B246-BE83-8190-C15B-BEE0895E26D4}"/>
          </ac:spMkLst>
        </pc:spChg>
        <pc:spChg chg="add mod">
          <ac:chgData name="Sacha LUTOFF" userId="a37079e7ccb5967d" providerId="LiveId" clId="{8A6FB503-8223-4277-9418-B87BAB7D0431}" dt="2025-04-01T15:20:44.726" v="9813" actId="1076"/>
          <ac:spMkLst>
            <pc:docMk/>
            <pc:sldMk cId="3979805233" sldId="325"/>
            <ac:spMk id="61" creationId="{40372E30-EF07-EE4C-FB65-FF5A02589D68}"/>
          </ac:spMkLst>
        </pc:spChg>
        <pc:spChg chg="add mod">
          <ac:chgData name="Sacha LUTOFF" userId="a37079e7ccb5967d" providerId="LiveId" clId="{8A6FB503-8223-4277-9418-B87BAB7D0431}" dt="2025-04-01T15:20:47.059" v="9814" actId="1076"/>
          <ac:spMkLst>
            <pc:docMk/>
            <pc:sldMk cId="3979805233" sldId="325"/>
            <ac:spMk id="62" creationId="{6F7C6434-6094-BEFF-A22D-7360BF4AA84E}"/>
          </ac:spMkLst>
        </pc:spChg>
        <pc:spChg chg="add mod">
          <ac:chgData name="Sacha LUTOFF" userId="a37079e7ccb5967d" providerId="LiveId" clId="{8A6FB503-8223-4277-9418-B87BAB7D0431}" dt="2025-04-01T15:20:37.289" v="9811" actId="1076"/>
          <ac:spMkLst>
            <pc:docMk/>
            <pc:sldMk cId="3979805233" sldId="325"/>
            <ac:spMk id="63" creationId="{1CCFCB58-75BF-95A7-FA0D-5D40F9CA6DF4}"/>
          </ac:spMkLst>
        </pc:spChg>
        <pc:spChg chg="add mod">
          <ac:chgData name="Sacha LUTOFF" userId="a37079e7ccb5967d" providerId="LiveId" clId="{8A6FB503-8223-4277-9418-B87BAB7D0431}" dt="2025-04-01T15:20:40.540" v="9812" actId="1076"/>
          <ac:spMkLst>
            <pc:docMk/>
            <pc:sldMk cId="3979805233" sldId="325"/>
            <ac:spMk id="64" creationId="{8F9FEEE0-B578-6B99-96EF-50FD0C5ADF62}"/>
          </ac:spMkLst>
        </pc:spChg>
        <pc:grpChg chg="mod topLvl">
          <ac:chgData name="Sacha LUTOFF" userId="a37079e7ccb5967d" providerId="LiveId" clId="{8A6FB503-8223-4277-9418-B87BAB7D0431}" dt="2025-04-01T15:05:13.489" v="9280" actId="478"/>
          <ac:grpSpMkLst>
            <pc:docMk/>
            <pc:sldMk cId="3979805233" sldId="325"/>
            <ac:grpSpMk id="50" creationId="{0EC3FF2D-56F5-DDDB-E4E7-D404C349EE9C}"/>
          </ac:grpSpMkLst>
        </pc:grpChg>
        <pc:grpChg chg="mod">
          <ac:chgData name="Sacha LUTOFF" userId="a37079e7ccb5967d" providerId="LiveId" clId="{8A6FB503-8223-4277-9418-B87BAB7D0431}" dt="2025-04-01T15:04:07.805" v="9252"/>
          <ac:grpSpMkLst>
            <pc:docMk/>
            <pc:sldMk cId="3979805233" sldId="325"/>
            <ac:grpSpMk id="52" creationId="{AD554E01-8560-7E3F-654F-C9E0F17A4828}"/>
          </ac:grpSpMkLst>
        </pc:grpChg>
        <pc:grpChg chg="add mod">
          <ac:chgData name="Sacha LUTOFF" userId="a37079e7ccb5967d" providerId="LiveId" clId="{8A6FB503-8223-4277-9418-B87BAB7D0431}" dt="2025-04-01T15:21:14.584" v="9824" actId="164"/>
          <ac:grpSpMkLst>
            <pc:docMk/>
            <pc:sldMk cId="3979805233" sldId="325"/>
            <ac:grpSpMk id="73" creationId="{FF31A565-FD35-9F13-F409-8AF502780D32}"/>
          </ac:grpSpMkLst>
        </pc:grpChg>
        <pc:grpChg chg="add mod">
          <ac:chgData name="Sacha LUTOFF" userId="a37079e7ccb5967d" providerId="LiveId" clId="{8A6FB503-8223-4277-9418-B87BAB7D0431}" dt="2025-04-01T15:21:44.275" v="9835"/>
          <ac:grpSpMkLst>
            <pc:docMk/>
            <pc:sldMk cId="3979805233" sldId="325"/>
            <ac:grpSpMk id="74" creationId="{87945857-8B29-94A0-17A2-FC9EFED0CC79}"/>
          </ac:grpSpMkLst>
        </pc:grpChg>
        <pc:grpChg chg="add mod">
          <ac:chgData name="Sacha LUTOFF" userId="a37079e7ccb5967d" providerId="LiveId" clId="{8A6FB503-8223-4277-9418-B87BAB7D0431}" dt="2025-04-01T15:21:48.313" v="9837" actId="1076"/>
          <ac:grpSpMkLst>
            <pc:docMk/>
            <pc:sldMk cId="3979805233" sldId="325"/>
            <ac:grpSpMk id="83" creationId="{63A7EEAA-342C-A0CF-82D4-88D1A42ECF17}"/>
          </ac:grpSpMkLst>
        </pc:grpChg>
        <pc:grpChg chg="add mod">
          <ac:chgData name="Sacha LUTOFF" userId="a37079e7ccb5967d" providerId="LiveId" clId="{8A6FB503-8223-4277-9418-B87BAB7D0431}" dt="2025-04-01T15:22:26.073" v="9844" actId="1076"/>
          <ac:grpSpMkLst>
            <pc:docMk/>
            <pc:sldMk cId="3979805233" sldId="325"/>
            <ac:grpSpMk id="89" creationId="{D141E303-8B76-F78A-A536-5B5CF201C321}"/>
          </ac:grpSpMkLst>
        </pc:grpChg>
        <pc:grpChg chg="add mod">
          <ac:chgData name="Sacha LUTOFF" userId="a37079e7ccb5967d" providerId="LiveId" clId="{8A6FB503-8223-4277-9418-B87BAB7D0431}" dt="2025-04-01T15:22:39.958" v="9850" actId="1076"/>
          <ac:grpSpMkLst>
            <pc:docMk/>
            <pc:sldMk cId="3979805233" sldId="325"/>
            <ac:grpSpMk id="95" creationId="{52DDCB52-7579-C0BE-C357-AAD6D9F41701}"/>
          </ac:grpSpMkLst>
        </pc:grpChg>
        <pc:cxnChg chg="add mod">
          <ac:chgData name="Sacha LUTOFF" userId="a37079e7ccb5967d" providerId="LiveId" clId="{8A6FB503-8223-4277-9418-B87BAB7D0431}" dt="2025-04-01T15:21:19.790" v="9826" actId="1582"/>
          <ac:cxnSpMkLst>
            <pc:docMk/>
            <pc:sldMk cId="3979805233" sldId="325"/>
            <ac:cxnSpMk id="67" creationId="{AB58C8AF-92B7-5FD0-5127-83E4A1EE659B}"/>
          </ac:cxnSpMkLst>
        </pc:cxnChg>
        <pc:cxnChg chg="add mod">
          <ac:chgData name="Sacha LUTOFF" userId="a37079e7ccb5967d" providerId="LiveId" clId="{8A6FB503-8223-4277-9418-B87BAB7D0431}" dt="2025-04-01T15:21:19.790" v="9826" actId="1582"/>
          <ac:cxnSpMkLst>
            <pc:docMk/>
            <pc:sldMk cId="3979805233" sldId="325"/>
            <ac:cxnSpMk id="68" creationId="{E56345FC-3D09-B2A1-73F4-F890FD7D2377}"/>
          </ac:cxnSpMkLst>
        </pc:cxnChg>
        <pc:cxnChg chg="mod">
          <ac:chgData name="Sacha LUTOFF" userId="a37079e7ccb5967d" providerId="LiveId" clId="{8A6FB503-8223-4277-9418-B87BAB7D0431}" dt="2025-04-01T15:21:44.275" v="9835"/>
          <ac:cxnSpMkLst>
            <pc:docMk/>
            <pc:sldMk cId="3979805233" sldId="325"/>
            <ac:cxnSpMk id="75" creationId="{B62C9408-AE49-EE4B-0F02-FA227482BA4B}"/>
          </ac:cxnSpMkLst>
        </pc:cxnChg>
        <pc:cxnChg chg="mod">
          <ac:chgData name="Sacha LUTOFF" userId="a37079e7ccb5967d" providerId="LiveId" clId="{8A6FB503-8223-4277-9418-B87BAB7D0431}" dt="2025-04-01T15:21:44.275" v="9835"/>
          <ac:cxnSpMkLst>
            <pc:docMk/>
            <pc:sldMk cId="3979805233" sldId="325"/>
            <ac:cxnSpMk id="76" creationId="{87BDE2FC-8894-1755-734B-705CD1537EFF}"/>
          </ac:cxnSpMkLst>
        </pc:cxnChg>
        <pc:cxnChg chg="mod">
          <ac:chgData name="Sacha LUTOFF" userId="a37079e7ccb5967d" providerId="LiveId" clId="{8A6FB503-8223-4277-9418-B87BAB7D0431}" dt="2025-04-01T15:22:18.020" v="9841" actId="14100"/>
          <ac:cxnSpMkLst>
            <pc:docMk/>
            <pc:sldMk cId="3979805233" sldId="325"/>
            <ac:cxnSpMk id="84" creationId="{98796173-ECF4-849A-9B8C-B5E55AEE19FD}"/>
          </ac:cxnSpMkLst>
        </pc:cxnChg>
        <pc:cxnChg chg="mod">
          <ac:chgData name="Sacha LUTOFF" userId="a37079e7ccb5967d" providerId="LiveId" clId="{8A6FB503-8223-4277-9418-B87BAB7D0431}" dt="2025-04-01T15:22:20.232" v="9842" actId="14100"/>
          <ac:cxnSpMkLst>
            <pc:docMk/>
            <pc:sldMk cId="3979805233" sldId="325"/>
            <ac:cxnSpMk id="85" creationId="{B0FA3EEB-2B86-1865-AF17-E6F188D8F596}"/>
          </ac:cxnSpMkLst>
        </pc:cxnChg>
        <pc:cxnChg chg="mod">
          <ac:chgData name="Sacha LUTOFF" userId="a37079e7ccb5967d" providerId="LiveId" clId="{8A6FB503-8223-4277-9418-B87BAB7D0431}" dt="2025-04-01T15:22:33.180" v="9847" actId="14100"/>
          <ac:cxnSpMkLst>
            <pc:docMk/>
            <pc:sldMk cId="3979805233" sldId="325"/>
            <ac:cxnSpMk id="90" creationId="{FD7B1799-D632-81B0-E148-2383CAC6C8D2}"/>
          </ac:cxnSpMkLst>
        </pc:cxnChg>
        <pc:cxnChg chg="mod">
          <ac:chgData name="Sacha LUTOFF" userId="a37079e7ccb5967d" providerId="LiveId" clId="{8A6FB503-8223-4277-9418-B87BAB7D0431}" dt="2025-04-01T15:22:35.634" v="9848" actId="14100"/>
          <ac:cxnSpMkLst>
            <pc:docMk/>
            <pc:sldMk cId="3979805233" sldId="325"/>
            <ac:cxnSpMk id="91" creationId="{75CF6211-4770-3A9A-5B3E-863038DF3E2B}"/>
          </ac:cxnSpMkLst>
        </pc:cxnChg>
        <pc:cxnChg chg="mod">
          <ac:chgData name="Sacha LUTOFF" userId="a37079e7ccb5967d" providerId="LiveId" clId="{8A6FB503-8223-4277-9418-B87BAB7D0431}" dt="2025-04-01T15:22:42.694" v="9851" actId="14100"/>
          <ac:cxnSpMkLst>
            <pc:docMk/>
            <pc:sldMk cId="3979805233" sldId="325"/>
            <ac:cxnSpMk id="96" creationId="{A6729E44-17A2-8705-E358-2CFAA45A7F2A}"/>
          </ac:cxnSpMkLst>
        </pc:cxnChg>
        <pc:cxnChg chg="mod">
          <ac:chgData name="Sacha LUTOFF" userId="a37079e7ccb5967d" providerId="LiveId" clId="{8A6FB503-8223-4277-9418-B87BAB7D0431}" dt="2025-04-01T15:22:45.966" v="9852" actId="14100"/>
          <ac:cxnSpMkLst>
            <pc:docMk/>
            <pc:sldMk cId="3979805233" sldId="325"/>
            <ac:cxnSpMk id="97" creationId="{3A4A7215-A9E4-F13A-849F-C83974343811}"/>
          </ac:cxnSpMkLst>
        </pc:cxnChg>
      </pc:sldChg>
      <pc:sldChg chg="modSp add del mod">
        <pc:chgData name="Sacha LUTOFF" userId="a37079e7ccb5967d" providerId="LiveId" clId="{8A6FB503-8223-4277-9418-B87BAB7D0431}" dt="2025-04-01T15:05:15.940" v="9281" actId="47"/>
        <pc:sldMkLst>
          <pc:docMk/>
          <pc:sldMk cId="4077328472" sldId="326"/>
        </pc:sldMkLst>
      </pc:sldChg>
      <pc:sldChg chg="modSp add del mod">
        <pc:chgData name="Sacha LUTOFF" userId="a37079e7ccb5967d" providerId="LiveId" clId="{8A6FB503-8223-4277-9418-B87BAB7D0431}" dt="2025-04-01T15:05:17.504" v="9282" actId="47"/>
        <pc:sldMkLst>
          <pc:docMk/>
          <pc:sldMk cId="2979696032" sldId="327"/>
        </pc:sldMkLst>
      </pc:sldChg>
      <pc:sldChg chg="addSp delSp modSp new mod modAnim modNotesTx">
        <pc:chgData name="Sacha LUTOFF" userId="a37079e7ccb5967d" providerId="LiveId" clId="{8A6FB503-8223-4277-9418-B87BAB7D0431}" dt="2025-04-03T06:10:54.313" v="11291"/>
        <pc:sldMkLst>
          <pc:docMk/>
          <pc:sldMk cId="4040826943" sldId="328"/>
        </pc:sldMkLst>
        <pc:spChg chg="mod">
          <ac:chgData name="Sacha LUTOFF" userId="a37079e7ccb5967d" providerId="LiveId" clId="{8A6FB503-8223-4277-9418-B87BAB7D0431}" dt="2025-04-02T17:22:50.808" v="10818" actId="1076"/>
          <ac:spMkLst>
            <pc:docMk/>
            <pc:sldMk cId="4040826943" sldId="328"/>
            <ac:spMk id="2" creationId="{967FACD5-484F-DFC0-4B95-CAC3DB57C7B1}"/>
          </ac:spMkLst>
        </pc:spChg>
        <pc:spChg chg="add mod">
          <ac:chgData name="Sacha LUTOFF" userId="a37079e7ccb5967d" providerId="LiveId" clId="{8A6FB503-8223-4277-9418-B87BAB7D0431}" dt="2025-04-02T17:22:53.263" v="10820" actId="571"/>
          <ac:spMkLst>
            <pc:docMk/>
            <pc:sldMk cId="4040826943" sldId="328"/>
            <ac:spMk id="5" creationId="{1DB114CF-6950-C908-27C1-6AC3F8D7EACC}"/>
          </ac:spMkLst>
        </pc:spChg>
        <pc:spChg chg="add mod topLvl">
          <ac:chgData name="Sacha LUTOFF" userId="a37079e7ccb5967d" providerId="LiveId" clId="{8A6FB503-8223-4277-9418-B87BAB7D0431}" dt="2025-04-01T14:59:52.035" v="9140" actId="14100"/>
          <ac:spMkLst>
            <pc:docMk/>
            <pc:sldMk cId="4040826943" sldId="328"/>
            <ac:spMk id="6" creationId="{A5180374-4406-5E0D-0940-A4D1941B43C3}"/>
          </ac:spMkLst>
        </pc:spChg>
        <pc:spChg chg="add mod">
          <ac:chgData name="Sacha LUTOFF" userId="a37079e7ccb5967d" providerId="LiveId" clId="{8A6FB503-8223-4277-9418-B87BAB7D0431}" dt="2025-04-01T15:25:47.683" v="9904" actId="1076"/>
          <ac:spMkLst>
            <pc:docMk/>
            <pc:sldMk cId="4040826943" sldId="328"/>
            <ac:spMk id="9" creationId="{221779BE-8EAC-19A0-77CA-8AFB088AF071}"/>
          </ac:spMkLst>
        </pc:spChg>
        <pc:spChg chg="add mod">
          <ac:chgData name="Sacha LUTOFF" userId="a37079e7ccb5967d" providerId="LiveId" clId="{8A6FB503-8223-4277-9418-B87BAB7D0431}" dt="2025-04-01T15:25:47.683" v="9904" actId="1076"/>
          <ac:spMkLst>
            <pc:docMk/>
            <pc:sldMk cId="4040826943" sldId="328"/>
            <ac:spMk id="15" creationId="{CD3832B0-0ED0-6BC1-D69D-D22F36263536}"/>
          </ac:spMkLst>
        </pc:spChg>
        <pc:spChg chg="add mod">
          <ac:chgData name="Sacha LUTOFF" userId="a37079e7ccb5967d" providerId="LiveId" clId="{8A6FB503-8223-4277-9418-B87BAB7D0431}" dt="2025-04-01T15:25:47.683" v="9904" actId="1076"/>
          <ac:spMkLst>
            <pc:docMk/>
            <pc:sldMk cId="4040826943" sldId="328"/>
            <ac:spMk id="26" creationId="{C7E90C5F-DC51-AD47-F577-842F960C3715}"/>
          </ac:spMkLst>
        </pc:spChg>
        <pc:spChg chg="add mod">
          <ac:chgData name="Sacha LUTOFF" userId="a37079e7ccb5967d" providerId="LiveId" clId="{8A6FB503-8223-4277-9418-B87BAB7D0431}" dt="2025-04-01T15:25:47.683" v="9904" actId="1076"/>
          <ac:spMkLst>
            <pc:docMk/>
            <pc:sldMk cId="4040826943" sldId="328"/>
            <ac:spMk id="27" creationId="{603A32D3-824E-6E87-1B42-A529E07A47B9}"/>
          </ac:spMkLst>
        </pc:spChg>
        <pc:spChg chg="add mod">
          <ac:chgData name="Sacha LUTOFF" userId="a37079e7ccb5967d" providerId="LiveId" clId="{8A6FB503-8223-4277-9418-B87BAB7D0431}" dt="2025-04-01T15:25:47.683" v="9904" actId="1076"/>
          <ac:spMkLst>
            <pc:docMk/>
            <pc:sldMk cId="4040826943" sldId="328"/>
            <ac:spMk id="28" creationId="{AFED7DED-C137-C22A-254F-8C411A99EAE1}"/>
          </ac:spMkLst>
        </pc:spChg>
        <pc:spChg chg="add mod">
          <ac:chgData name="Sacha LUTOFF" userId="a37079e7ccb5967d" providerId="LiveId" clId="{8A6FB503-8223-4277-9418-B87BAB7D0431}" dt="2025-04-01T15:25:47.683" v="9904" actId="1076"/>
          <ac:spMkLst>
            <pc:docMk/>
            <pc:sldMk cId="4040826943" sldId="328"/>
            <ac:spMk id="29" creationId="{82F76AE0-97F2-AD63-E82B-652B49366B59}"/>
          </ac:spMkLst>
        </pc:spChg>
        <pc:spChg chg="add mod">
          <ac:chgData name="Sacha LUTOFF" userId="a37079e7ccb5967d" providerId="LiveId" clId="{8A6FB503-8223-4277-9418-B87BAB7D0431}" dt="2025-04-01T15:00:20.781" v="9152" actId="14100"/>
          <ac:spMkLst>
            <pc:docMk/>
            <pc:sldMk cId="4040826943" sldId="328"/>
            <ac:spMk id="35" creationId="{002A2D48-7151-EFF7-8957-7B80977FE4EF}"/>
          </ac:spMkLst>
        </pc:spChg>
        <pc:spChg chg="add mod">
          <ac:chgData name="Sacha LUTOFF" userId="a37079e7ccb5967d" providerId="LiveId" clId="{8A6FB503-8223-4277-9418-B87BAB7D0431}" dt="2025-04-01T15:00:06.640" v="9145" actId="164"/>
          <ac:spMkLst>
            <pc:docMk/>
            <pc:sldMk cId="4040826943" sldId="328"/>
            <ac:spMk id="43" creationId="{137E6FEF-B665-F846-0748-D53A397803C4}"/>
          </ac:spMkLst>
        </pc:spChg>
        <pc:spChg chg="add mod">
          <ac:chgData name="Sacha LUTOFF" userId="a37079e7ccb5967d" providerId="LiveId" clId="{8A6FB503-8223-4277-9418-B87BAB7D0431}" dt="2025-04-01T14:59:55.525" v="9141" actId="164"/>
          <ac:spMkLst>
            <pc:docMk/>
            <pc:sldMk cId="4040826943" sldId="328"/>
            <ac:spMk id="55" creationId="{E1B9273E-51F8-CA6A-97B9-36AA20A094B4}"/>
          </ac:spMkLst>
        </pc:spChg>
        <pc:spChg chg="add mod">
          <ac:chgData name="Sacha LUTOFF" userId="a37079e7ccb5967d" providerId="LiveId" clId="{8A6FB503-8223-4277-9418-B87BAB7D0431}" dt="2025-04-02T13:01:31.781" v="10388" actId="164"/>
          <ac:spMkLst>
            <pc:docMk/>
            <pc:sldMk cId="4040826943" sldId="328"/>
            <ac:spMk id="57" creationId="{67656536-52F4-8117-F693-82CE7F228FB3}"/>
          </ac:spMkLst>
        </pc:spChg>
        <pc:spChg chg="add mod topLvl">
          <ac:chgData name="Sacha LUTOFF" userId="a37079e7ccb5967d" providerId="LiveId" clId="{8A6FB503-8223-4277-9418-B87BAB7D0431}" dt="2025-04-01T14:59:45.288" v="9138" actId="164"/>
          <ac:spMkLst>
            <pc:docMk/>
            <pc:sldMk cId="4040826943" sldId="328"/>
            <ac:spMk id="58" creationId="{982833E2-26B7-7CF4-3D85-F0225FC118D5}"/>
          </ac:spMkLst>
        </pc:spChg>
        <pc:spChg chg="mod">
          <ac:chgData name="Sacha LUTOFF" userId="a37079e7ccb5967d" providerId="LiveId" clId="{8A6FB503-8223-4277-9418-B87BAB7D0431}" dt="2025-04-01T15:00:49.869" v="9183" actId="20577"/>
          <ac:spMkLst>
            <pc:docMk/>
            <pc:sldMk cId="4040826943" sldId="328"/>
            <ac:spMk id="76" creationId="{000940CB-3393-3512-E9B8-17D780CCA25E}"/>
          </ac:spMkLst>
        </pc:spChg>
        <pc:spChg chg="mod">
          <ac:chgData name="Sacha LUTOFF" userId="a37079e7ccb5967d" providerId="LiveId" clId="{8A6FB503-8223-4277-9418-B87BAB7D0431}" dt="2025-04-01T15:00:22.496" v="9154"/>
          <ac:spMkLst>
            <pc:docMk/>
            <pc:sldMk cId="4040826943" sldId="328"/>
            <ac:spMk id="78" creationId="{894B3030-6EF3-48DD-7FA2-3136B1685F37}"/>
          </ac:spMkLst>
        </pc:spChg>
        <pc:spChg chg="mod">
          <ac:chgData name="Sacha LUTOFF" userId="a37079e7ccb5967d" providerId="LiveId" clId="{8A6FB503-8223-4277-9418-B87BAB7D0431}" dt="2025-04-01T15:00:22.496" v="9154"/>
          <ac:spMkLst>
            <pc:docMk/>
            <pc:sldMk cId="4040826943" sldId="328"/>
            <ac:spMk id="80" creationId="{B1E7393C-97C1-A3E0-D084-32E9A0502A83}"/>
          </ac:spMkLst>
        </pc:spChg>
        <pc:spChg chg="mod">
          <ac:chgData name="Sacha LUTOFF" userId="a37079e7ccb5967d" providerId="LiveId" clId="{8A6FB503-8223-4277-9418-B87BAB7D0431}" dt="2025-04-01T15:00:22.496" v="9154"/>
          <ac:spMkLst>
            <pc:docMk/>
            <pc:sldMk cId="4040826943" sldId="328"/>
            <ac:spMk id="82" creationId="{C22E639E-DE00-743D-A3F2-042C391E14E1}"/>
          </ac:spMkLst>
        </pc:spChg>
        <pc:spChg chg="mod">
          <ac:chgData name="Sacha LUTOFF" userId="a37079e7ccb5967d" providerId="LiveId" clId="{8A6FB503-8223-4277-9418-B87BAB7D0431}" dt="2025-04-01T15:00:42.366" v="9177" actId="20577"/>
          <ac:spMkLst>
            <pc:docMk/>
            <pc:sldMk cId="4040826943" sldId="328"/>
            <ac:spMk id="83" creationId="{942A6621-836A-FDE8-F175-7B27F96126A6}"/>
          </ac:spMkLst>
        </pc:spChg>
        <pc:spChg chg="mod">
          <ac:chgData name="Sacha LUTOFF" userId="a37079e7ccb5967d" providerId="LiveId" clId="{8A6FB503-8223-4277-9418-B87BAB7D0431}" dt="2025-04-01T15:00:55.873" v="9187" actId="20577"/>
          <ac:spMkLst>
            <pc:docMk/>
            <pc:sldMk cId="4040826943" sldId="328"/>
            <ac:spMk id="85" creationId="{4BC43889-7528-6A61-2139-CF7D6F02303F}"/>
          </ac:spMkLst>
        </pc:spChg>
        <pc:spChg chg="mod">
          <ac:chgData name="Sacha LUTOFF" userId="a37079e7ccb5967d" providerId="LiveId" clId="{8A6FB503-8223-4277-9418-B87BAB7D0431}" dt="2025-04-01T15:00:25.921" v="9156"/>
          <ac:spMkLst>
            <pc:docMk/>
            <pc:sldMk cId="4040826943" sldId="328"/>
            <ac:spMk id="87" creationId="{7F4E5CD2-FB3C-769E-7932-787DFA150993}"/>
          </ac:spMkLst>
        </pc:spChg>
        <pc:spChg chg="mod">
          <ac:chgData name="Sacha LUTOFF" userId="a37079e7ccb5967d" providerId="LiveId" clId="{8A6FB503-8223-4277-9418-B87BAB7D0431}" dt="2025-04-01T15:00:25.921" v="9156"/>
          <ac:spMkLst>
            <pc:docMk/>
            <pc:sldMk cId="4040826943" sldId="328"/>
            <ac:spMk id="89" creationId="{F4E1620C-39BE-5A07-6927-465EB56F3160}"/>
          </ac:spMkLst>
        </pc:spChg>
        <pc:spChg chg="mod">
          <ac:chgData name="Sacha LUTOFF" userId="a37079e7ccb5967d" providerId="LiveId" clId="{8A6FB503-8223-4277-9418-B87BAB7D0431}" dt="2025-04-01T15:00:25.921" v="9156"/>
          <ac:spMkLst>
            <pc:docMk/>
            <pc:sldMk cId="4040826943" sldId="328"/>
            <ac:spMk id="91" creationId="{8081DADC-5328-97C8-10D9-BD6C7FBF0A86}"/>
          </ac:spMkLst>
        </pc:spChg>
        <pc:spChg chg="mod">
          <ac:chgData name="Sacha LUTOFF" userId="a37079e7ccb5967d" providerId="LiveId" clId="{8A6FB503-8223-4277-9418-B87BAB7D0431}" dt="2025-04-01T15:00:44.516" v="9179" actId="20577"/>
          <ac:spMkLst>
            <pc:docMk/>
            <pc:sldMk cId="4040826943" sldId="328"/>
            <ac:spMk id="92" creationId="{2B3B8840-96F7-AADB-D3B6-FBF898182C97}"/>
          </ac:spMkLst>
        </pc:spChg>
        <pc:spChg chg="mod">
          <ac:chgData name="Sacha LUTOFF" userId="a37079e7ccb5967d" providerId="LiveId" clId="{8A6FB503-8223-4277-9418-B87BAB7D0431}" dt="2025-04-01T15:00:31.921" v="9170" actId="20577"/>
          <ac:spMkLst>
            <pc:docMk/>
            <pc:sldMk cId="4040826943" sldId="328"/>
            <ac:spMk id="94" creationId="{B7D8D6F4-FBED-3FE8-42C5-1373793E7681}"/>
          </ac:spMkLst>
        </pc:spChg>
        <pc:spChg chg="mod">
          <ac:chgData name="Sacha LUTOFF" userId="a37079e7ccb5967d" providerId="LiveId" clId="{8A6FB503-8223-4277-9418-B87BAB7D0431}" dt="2025-04-01T15:00:26.514" v="9157"/>
          <ac:spMkLst>
            <pc:docMk/>
            <pc:sldMk cId="4040826943" sldId="328"/>
            <ac:spMk id="96" creationId="{02A5905A-390D-10B6-492D-CE3D826D6EC0}"/>
          </ac:spMkLst>
        </pc:spChg>
        <pc:spChg chg="mod">
          <ac:chgData name="Sacha LUTOFF" userId="a37079e7ccb5967d" providerId="LiveId" clId="{8A6FB503-8223-4277-9418-B87BAB7D0431}" dt="2025-04-01T15:00:26.514" v="9157"/>
          <ac:spMkLst>
            <pc:docMk/>
            <pc:sldMk cId="4040826943" sldId="328"/>
            <ac:spMk id="98" creationId="{47359638-1547-0E1E-7D5C-AFE18CB32FA8}"/>
          </ac:spMkLst>
        </pc:spChg>
        <pc:spChg chg="mod">
          <ac:chgData name="Sacha LUTOFF" userId="a37079e7ccb5967d" providerId="LiveId" clId="{8A6FB503-8223-4277-9418-B87BAB7D0431}" dt="2025-04-01T15:00:26.514" v="9157"/>
          <ac:spMkLst>
            <pc:docMk/>
            <pc:sldMk cId="4040826943" sldId="328"/>
            <ac:spMk id="100" creationId="{2ADC36E1-7F2F-CF07-8D3D-4A0B3A1AD30F}"/>
          </ac:spMkLst>
        </pc:spChg>
        <pc:spChg chg="mod">
          <ac:chgData name="Sacha LUTOFF" userId="a37079e7ccb5967d" providerId="LiveId" clId="{8A6FB503-8223-4277-9418-B87BAB7D0431}" dt="2025-04-01T15:00:46.969" v="9181" actId="20577"/>
          <ac:spMkLst>
            <pc:docMk/>
            <pc:sldMk cId="4040826943" sldId="328"/>
            <ac:spMk id="101" creationId="{1BB73F98-6ADB-5AAA-B71E-C3D6ED79E03B}"/>
          </ac:spMkLst>
        </pc:spChg>
        <pc:spChg chg="mod topLvl">
          <ac:chgData name="Sacha LUTOFF" userId="a37079e7ccb5967d" providerId="LiveId" clId="{8A6FB503-8223-4277-9418-B87BAB7D0431}" dt="2025-04-01T15:25:04.573" v="9902" actId="12789"/>
          <ac:spMkLst>
            <pc:docMk/>
            <pc:sldMk cId="4040826943" sldId="328"/>
            <ac:spMk id="104" creationId="{089AA5CB-6A9E-7674-FAD8-45408B40C524}"/>
          </ac:spMkLst>
        </pc:spChg>
        <pc:spChg chg="mod topLvl">
          <ac:chgData name="Sacha LUTOFF" userId="a37079e7ccb5967d" providerId="LiveId" clId="{8A6FB503-8223-4277-9418-B87BAB7D0431}" dt="2025-04-01T15:25:04.573" v="9902" actId="12789"/>
          <ac:spMkLst>
            <pc:docMk/>
            <pc:sldMk cId="4040826943" sldId="328"/>
            <ac:spMk id="107" creationId="{79B6918F-69F8-89BB-24FC-DA5884866A14}"/>
          </ac:spMkLst>
        </pc:spChg>
        <pc:spChg chg="mod topLvl">
          <ac:chgData name="Sacha LUTOFF" userId="a37079e7ccb5967d" providerId="LiveId" clId="{8A6FB503-8223-4277-9418-B87BAB7D0431}" dt="2025-04-01T15:25:04.573" v="9902" actId="12789"/>
          <ac:spMkLst>
            <pc:docMk/>
            <pc:sldMk cId="4040826943" sldId="328"/>
            <ac:spMk id="110" creationId="{07B4FEDB-6A0C-6038-7733-3A8CDD39C1A3}"/>
          </ac:spMkLst>
        </pc:spChg>
        <pc:spChg chg="mod topLvl">
          <ac:chgData name="Sacha LUTOFF" userId="a37079e7ccb5967d" providerId="LiveId" clId="{8A6FB503-8223-4277-9418-B87BAB7D0431}" dt="2025-04-01T15:25:47.683" v="9904" actId="1076"/>
          <ac:spMkLst>
            <pc:docMk/>
            <pc:sldMk cId="4040826943" sldId="328"/>
            <ac:spMk id="113" creationId="{09088734-7529-C54D-A912-04837CD0E941}"/>
          </ac:spMkLst>
        </pc:spChg>
        <pc:spChg chg="add mod">
          <ac:chgData name="Sacha LUTOFF" userId="a37079e7ccb5967d" providerId="LiveId" clId="{8A6FB503-8223-4277-9418-B87BAB7D0431}" dt="2025-04-01T15:25:16.505" v="9903" actId="12789"/>
          <ac:spMkLst>
            <pc:docMk/>
            <pc:sldMk cId="4040826943" sldId="328"/>
            <ac:spMk id="115" creationId="{A7AC5944-DA4B-C93D-2F69-B2D2D79DDD3D}"/>
          </ac:spMkLst>
        </pc:spChg>
        <pc:spChg chg="add mod">
          <ac:chgData name="Sacha LUTOFF" userId="a37079e7ccb5967d" providerId="LiveId" clId="{8A6FB503-8223-4277-9418-B87BAB7D0431}" dt="2025-04-01T15:25:47.683" v="9904" actId="1076"/>
          <ac:spMkLst>
            <pc:docMk/>
            <pc:sldMk cId="4040826943" sldId="328"/>
            <ac:spMk id="116" creationId="{19FD4742-8CE4-41A6-9823-0484BA695E4C}"/>
          </ac:spMkLst>
        </pc:spChg>
        <pc:spChg chg="add mod">
          <ac:chgData name="Sacha LUTOFF" userId="a37079e7ccb5967d" providerId="LiveId" clId="{8A6FB503-8223-4277-9418-B87BAB7D0431}" dt="2025-04-01T15:25:47.683" v="9904" actId="1076"/>
          <ac:spMkLst>
            <pc:docMk/>
            <pc:sldMk cId="4040826943" sldId="328"/>
            <ac:spMk id="117" creationId="{F3FF1923-0CB0-0CF8-636D-699A8541DF6E}"/>
          </ac:spMkLst>
        </pc:spChg>
        <pc:spChg chg="add mod">
          <ac:chgData name="Sacha LUTOFF" userId="a37079e7ccb5967d" providerId="LiveId" clId="{8A6FB503-8223-4277-9418-B87BAB7D0431}" dt="2025-04-01T15:25:47.683" v="9904" actId="1076"/>
          <ac:spMkLst>
            <pc:docMk/>
            <pc:sldMk cId="4040826943" sldId="328"/>
            <ac:spMk id="118" creationId="{6F5041A9-F435-BF57-1549-309FEA618DA9}"/>
          </ac:spMkLst>
        </pc:spChg>
        <pc:grpChg chg="add mod">
          <ac:chgData name="Sacha LUTOFF" userId="a37079e7ccb5967d" providerId="LiveId" clId="{8A6FB503-8223-4277-9418-B87BAB7D0431}" dt="2025-04-02T13:01:31.781" v="10388" actId="164"/>
          <ac:grpSpMkLst>
            <pc:docMk/>
            <pc:sldMk cId="4040826943" sldId="328"/>
            <ac:grpSpMk id="3" creationId="{FD93F52F-5ACD-3045-6B46-E920E2AFCB38}"/>
          </ac:grpSpMkLst>
        </pc:grpChg>
        <pc:grpChg chg="add mod">
          <ac:chgData name="Sacha LUTOFF" userId="a37079e7ccb5967d" providerId="LiveId" clId="{8A6FB503-8223-4277-9418-B87BAB7D0431}" dt="2025-04-01T14:59:55.525" v="9141" actId="164"/>
          <ac:grpSpMkLst>
            <pc:docMk/>
            <pc:sldMk cId="4040826943" sldId="328"/>
            <ac:grpSpMk id="71" creationId="{F3D1AC5C-0242-950F-9C79-19DF23E1A8B6}"/>
          </ac:grpSpMkLst>
        </pc:grpChg>
        <pc:grpChg chg="add mod">
          <ac:chgData name="Sacha LUTOFF" userId="a37079e7ccb5967d" providerId="LiveId" clId="{8A6FB503-8223-4277-9418-B87BAB7D0431}" dt="2025-04-01T15:00:01.183" v="9143" actId="164"/>
          <ac:grpSpMkLst>
            <pc:docMk/>
            <pc:sldMk cId="4040826943" sldId="328"/>
            <ac:grpSpMk id="72" creationId="{643E7C63-B4FB-8ABA-9771-C0FEDA02A935}"/>
          </ac:grpSpMkLst>
        </pc:grpChg>
        <pc:grpChg chg="add mod">
          <ac:chgData name="Sacha LUTOFF" userId="a37079e7ccb5967d" providerId="LiveId" clId="{8A6FB503-8223-4277-9418-B87BAB7D0431}" dt="2025-04-01T15:00:06.640" v="9145" actId="164"/>
          <ac:grpSpMkLst>
            <pc:docMk/>
            <pc:sldMk cId="4040826943" sldId="328"/>
            <ac:grpSpMk id="73" creationId="{1C578952-AD3E-D632-6216-FF0961FCDEF5}"/>
          </ac:grpSpMkLst>
        </pc:grpChg>
        <pc:grpChg chg="add mod">
          <ac:chgData name="Sacha LUTOFF" userId="a37079e7ccb5967d" providerId="LiveId" clId="{8A6FB503-8223-4277-9418-B87BAB7D0431}" dt="2025-04-02T13:01:31.781" v="10388" actId="164"/>
          <ac:grpSpMkLst>
            <pc:docMk/>
            <pc:sldMk cId="4040826943" sldId="328"/>
            <ac:grpSpMk id="74" creationId="{5CFBC23A-8E85-ACD3-E1F7-09B913722638}"/>
          </ac:grpSpMkLst>
        </pc:grpChg>
        <pc:grpChg chg="add mod">
          <ac:chgData name="Sacha LUTOFF" userId="a37079e7ccb5967d" providerId="LiveId" clId="{8A6FB503-8223-4277-9418-B87BAB7D0431}" dt="2025-04-01T15:00:25.677" v="9155" actId="1076"/>
          <ac:grpSpMkLst>
            <pc:docMk/>
            <pc:sldMk cId="4040826943" sldId="328"/>
            <ac:grpSpMk id="75" creationId="{754574FB-7A37-62F7-0688-1C9D0A9D4EC9}"/>
          </ac:grpSpMkLst>
        </pc:grpChg>
        <pc:grpChg chg="mod">
          <ac:chgData name="Sacha LUTOFF" userId="a37079e7ccb5967d" providerId="LiveId" clId="{8A6FB503-8223-4277-9418-B87BAB7D0431}" dt="2025-04-01T15:00:22.496" v="9154"/>
          <ac:grpSpMkLst>
            <pc:docMk/>
            <pc:sldMk cId="4040826943" sldId="328"/>
            <ac:grpSpMk id="77" creationId="{8D1411AA-2D0F-B4EF-FDCE-7370FF5E4833}"/>
          </ac:grpSpMkLst>
        </pc:grpChg>
        <pc:grpChg chg="mod">
          <ac:chgData name="Sacha LUTOFF" userId="a37079e7ccb5967d" providerId="LiveId" clId="{8A6FB503-8223-4277-9418-B87BAB7D0431}" dt="2025-04-01T15:00:22.496" v="9154"/>
          <ac:grpSpMkLst>
            <pc:docMk/>
            <pc:sldMk cId="4040826943" sldId="328"/>
            <ac:grpSpMk id="79" creationId="{FC73138D-54D7-115E-8708-6E1BA2161B7C}"/>
          </ac:grpSpMkLst>
        </pc:grpChg>
        <pc:grpChg chg="mod">
          <ac:chgData name="Sacha LUTOFF" userId="a37079e7ccb5967d" providerId="LiveId" clId="{8A6FB503-8223-4277-9418-B87BAB7D0431}" dt="2025-04-01T15:00:22.496" v="9154"/>
          <ac:grpSpMkLst>
            <pc:docMk/>
            <pc:sldMk cId="4040826943" sldId="328"/>
            <ac:grpSpMk id="81" creationId="{83229D73-E4A5-0A0B-1B1D-D3F0098FD93C}"/>
          </ac:grpSpMkLst>
        </pc:grpChg>
        <pc:grpChg chg="add mod">
          <ac:chgData name="Sacha LUTOFF" userId="a37079e7ccb5967d" providerId="LiveId" clId="{8A6FB503-8223-4277-9418-B87BAB7D0431}" dt="2025-04-01T15:00:25.921" v="9156"/>
          <ac:grpSpMkLst>
            <pc:docMk/>
            <pc:sldMk cId="4040826943" sldId="328"/>
            <ac:grpSpMk id="84" creationId="{053C3A1F-9F59-8CDF-35C8-67B4103D71D4}"/>
          </ac:grpSpMkLst>
        </pc:grpChg>
        <pc:grpChg chg="mod">
          <ac:chgData name="Sacha LUTOFF" userId="a37079e7ccb5967d" providerId="LiveId" clId="{8A6FB503-8223-4277-9418-B87BAB7D0431}" dt="2025-04-01T15:00:25.921" v="9156"/>
          <ac:grpSpMkLst>
            <pc:docMk/>
            <pc:sldMk cId="4040826943" sldId="328"/>
            <ac:grpSpMk id="86" creationId="{B0B3B611-F5DB-C751-B12C-38F9B89B83CD}"/>
          </ac:grpSpMkLst>
        </pc:grpChg>
        <pc:grpChg chg="mod">
          <ac:chgData name="Sacha LUTOFF" userId="a37079e7ccb5967d" providerId="LiveId" clId="{8A6FB503-8223-4277-9418-B87BAB7D0431}" dt="2025-04-01T15:00:25.921" v="9156"/>
          <ac:grpSpMkLst>
            <pc:docMk/>
            <pc:sldMk cId="4040826943" sldId="328"/>
            <ac:grpSpMk id="88" creationId="{EC1F5539-F16A-0F78-182A-E247F7005B52}"/>
          </ac:grpSpMkLst>
        </pc:grpChg>
        <pc:grpChg chg="mod">
          <ac:chgData name="Sacha LUTOFF" userId="a37079e7ccb5967d" providerId="LiveId" clId="{8A6FB503-8223-4277-9418-B87BAB7D0431}" dt="2025-04-01T15:00:25.921" v="9156"/>
          <ac:grpSpMkLst>
            <pc:docMk/>
            <pc:sldMk cId="4040826943" sldId="328"/>
            <ac:grpSpMk id="90" creationId="{55727602-6777-2083-5952-ED5BADC5C1E5}"/>
          </ac:grpSpMkLst>
        </pc:grpChg>
        <pc:grpChg chg="add mod">
          <ac:chgData name="Sacha LUTOFF" userId="a37079e7ccb5967d" providerId="LiveId" clId="{8A6FB503-8223-4277-9418-B87BAB7D0431}" dt="2025-04-01T15:00:26.514" v="9157"/>
          <ac:grpSpMkLst>
            <pc:docMk/>
            <pc:sldMk cId="4040826943" sldId="328"/>
            <ac:grpSpMk id="93" creationId="{2A11EBDE-27FD-5384-4286-143700B52AE6}"/>
          </ac:grpSpMkLst>
        </pc:grpChg>
        <pc:grpChg chg="mod">
          <ac:chgData name="Sacha LUTOFF" userId="a37079e7ccb5967d" providerId="LiveId" clId="{8A6FB503-8223-4277-9418-B87BAB7D0431}" dt="2025-04-01T15:00:26.514" v="9157"/>
          <ac:grpSpMkLst>
            <pc:docMk/>
            <pc:sldMk cId="4040826943" sldId="328"/>
            <ac:grpSpMk id="95" creationId="{A2BFB505-6113-0268-36F6-D0F384961D7C}"/>
          </ac:grpSpMkLst>
        </pc:grpChg>
        <pc:grpChg chg="mod">
          <ac:chgData name="Sacha LUTOFF" userId="a37079e7ccb5967d" providerId="LiveId" clId="{8A6FB503-8223-4277-9418-B87BAB7D0431}" dt="2025-04-01T15:00:26.514" v="9157"/>
          <ac:grpSpMkLst>
            <pc:docMk/>
            <pc:sldMk cId="4040826943" sldId="328"/>
            <ac:grpSpMk id="97" creationId="{4CDFC5BA-AFB0-8230-032D-9B4C784E6165}"/>
          </ac:grpSpMkLst>
        </pc:grpChg>
        <pc:grpChg chg="mod">
          <ac:chgData name="Sacha LUTOFF" userId="a37079e7ccb5967d" providerId="LiveId" clId="{8A6FB503-8223-4277-9418-B87BAB7D0431}" dt="2025-04-01T15:00:26.514" v="9157"/>
          <ac:grpSpMkLst>
            <pc:docMk/>
            <pc:sldMk cId="4040826943" sldId="328"/>
            <ac:grpSpMk id="99" creationId="{AE836501-7F99-9E60-BF93-645FADC4C1B0}"/>
          </ac:grpSpMkLst>
        </pc:grpChg>
        <pc:graphicFrameChg chg="mod">
          <ac:chgData name="Sacha LUTOFF" userId="a37079e7ccb5967d" providerId="LiveId" clId="{8A6FB503-8223-4277-9418-B87BAB7D0431}" dt="2025-04-01T14:54:03.657" v="9040" actId="1076"/>
          <ac:graphicFrameMkLst>
            <pc:docMk/>
            <pc:sldMk cId="4040826943" sldId="328"/>
            <ac:graphicFrameMk id="13" creationId="{46C62013-325D-68F9-733E-DA5926E116DA}"/>
          </ac:graphicFrameMkLst>
        </pc:graphicFrameChg>
        <pc:cxnChg chg="mod">
          <ac:chgData name="Sacha LUTOFF" userId="a37079e7ccb5967d" providerId="LiveId" clId="{8A6FB503-8223-4277-9418-B87BAB7D0431}" dt="2025-04-01T14:54:21.982" v="9042" actId="1076"/>
          <ac:cxnSpMkLst>
            <pc:docMk/>
            <pc:sldMk cId="4040826943" sldId="328"/>
            <ac:cxnSpMk id="14" creationId="{878AB03C-1495-C2F0-AC1F-BEBCC2342A09}"/>
          </ac:cxnSpMkLst>
        </pc:cxnChg>
        <pc:cxnChg chg="mod">
          <ac:chgData name="Sacha LUTOFF" userId="a37079e7ccb5967d" providerId="LiveId" clId="{8A6FB503-8223-4277-9418-B87BAB7D0431}" dt="2025-04-01T14:54:21.982" v="9042" actId="1076"/>
          <ac:cxnSpMkLst>
            <pc:docMk/>
            <pc:sldMk cId="4040826943" sldId="328"/>
            <ac:cxnSpMk id="16" creationId="{6B60232C-D88F-EF7F-EFFD-90C17F45B6C3}"/>
          </ac:cxnSpMkLst>
        </pc:cxnChg>
        <pc:cxnChg chg="mod">
          <ac:chgData name="Sacha LUTOFF" userId="a37079e7ccb5967d" providerId="LiveId" clId="{8A6FB503-8223-4277-9418-B87BAB7D0431}" dt="2025-04-01T14:54:21.982" v="9042" actId="1076"/>
          <ac:cxnSpMkLst>
            <pc:docMk/>
            <pc:sldMk cId="4040826943" sldId="328"/>
            <ac:cxnSpMk id="17" creationId="{A617B842-1343-2A19-128C-2ACE867A392D}"/>
          </ac:cxnSpMkLst>
        </pc:cxnChg>
        <pc:cxnChg chg="mod">
          <ac:chgData name="Sacha LUTOFF" userId="a37079e7ccb5967d" providerId="LiveId" clId="{8A6FB503-8223-4277-9418-B87BAB7D0431}" dt="2025-04-01T15:24:13.311" v="9888" actId="14100"/>
          <ac:cxnSpMkLst>
            <pc:docMk/>
            <pc:sldMk cId="4040826943" sldId="328"/>
            <ac:cxnSpMk id="19" creationId="{30FD4D0F-B592-01EE-93D1-9C7A1D18B4FA}"/>
          </ac:cxnSpMkLst>
        </pc:cxnChg>
        <pc:cxnChg chg="mod">
          <ac:chgData name="Sacha LUTOFF" userId="a37079e7ccb5967d" providerId="LiveId" clId="{8A6FB503-8223-4277-9418-B87BAB7D0431}" dt="2025-04-01T15:24:15.258" v="9889" actId="14100"/>
          <ac:cxnSpMkLst>
            <pc:docMk/>
            <pc:sldMk cId="4040826943" sldId="328"/>
            <ac:cxnSpMk id="20" creationId="{63145CBB-8047-C3A7-2D85-4395E93A9BD4}"/>
          </ac:cxnSpMkLst>
        </pc:cxnChg>
        <pc:cxnChg chg="mod">
          <ac:chgData name="Sacha LUTOFF" userId="a37079e7ccb5967d" providerId="LiveId" clId="{8A6FB503-8223-4277-9418-B87BAB7D0431}" dt="2025-04-01T14:54:03.657" v="9040" actId="1076"/>
          <ac:cxnSpMkLst>
            <pc:docMk/>
            <pc:sldMk cId="4040826943" sldId="328"/>
            <ac:cxnSpMk id="21" creationId="{1CDD9848-F89F-D261-3027-827BD859A105}"/>
          </ac:cxnSpMkLst>
        </pc:cxnChg>
        <pc:cxnChg chg="mod">
          <ac:chgData name="Sacha LUTOFF" userId="a37079e7ccb5967d" providerId="LiveId" clId="{8A6FB503-8223-4277-9418-B87BAB7D0431}" dt="2025-04-01T15:24:17.673" v="9890" actId="14100"/>
          <ac:cxnSpMkLst>
            <pc:docMk/>
            <pc:sldMk cId="4040826943" sldId="328"/>
            <ac:cxnSpMk id="22" creationId="{9F788D01-0D1C-76F3-C235-E141427328BF}"/>
          </ac:cxnSpMkLst>
        </pc:cxnChg>
        <pc:cxnChg chg="mod">
          <ac:chgData name="Sacha LUTOFF" userId="a37079e7ccb5967d" providerId="LiveId" clId="{8A6FB503-8223-4277-9418-B87BAB7D0431}" dt="2025-04-01T14:54:03.657" v="9040" actId="1076"/>
          <ac:cxnSpMkLst>
            <pc:docMk/>
            <pc:sldMk cId="4040826943" sldId="328"/>
            <ac:cxnSpMk id="23" creationId="{A5643BD2-903D-C0F8-59B6-2597BD86A01A}"/>
          </ac:cxnSpMkLst>
        </pc:cxnChg>
        <pc:cxnChg chg="mod">
          <ac:chgData name="Sacha LUTOFF" userId="a37079e7ccb5967d" providerId="LiveId" clId="{8A6FB503-8223-4277-9418-B87BAB7D0431}" dt="2025-04-01T15:24:20.346" v="9891" actId="14100"/>
          <ac:cxnSpMkLst>
            <pc:docMk/>
            <pc:sldMk cId="4040826943" sldId="328"/>
            <ac:cxnSpMk id="24" creationId="{66F4563B-5F96-FEFF-F1E8-4AF238D86BE1}"/>
          </ac:cxnSpMkLst>
        </pc:cxnChg>
      </pc:sldChg>
      <pc:sldChg chg="modSp add del mod">
        <pc:chgData name="Sacha LUTOFF" userId="a37079e7ccb5967d" providerId="LiveId" clId="{8A6FB503-8223-4277-9418-B87BAB7D0431}" dt="2025-04-01T15:06:04.544" v="9322" actId="47"/>
        <pc:sldMkLst>
          <pc:docMk/>
          <pc:sldMk cId="523535191" sldId="329"/>
        </pc:sldMkLst>
      </pc:sldChg>
      <pc:sldChg chg="modSp add del mod">
        <pc:chgData name="Sacha LUTOFF" userId="a37079e7ccb5967d" providerId="LiveId" clId="{8A6FB503-8223-4277-9418-B87BAB7D0431}" dt="2025-04-01T15:06:05.294" v="9323" actId="47"/>
        <pc:sldMkLst>
          <pc:docMk/>
          <pc:sldMk cId="95293318" sldId="330"/>
        </pc:sldMkLst>
      </pc:sldChg>
      <pc:sldChg chg="modSp add del mod">
        <pc:chgData name="Sacha LUTOFF" userId="a37079e7ccb5967d" providerId="LiveId" clId="{8A6FB503-8223-4277-9418-B87BAB7D0431}" dt="2025-04-01T15:06:05.945" v="9324" actId="47"/>
        <pc:sldMkLst>
          <pc:docMk/>
          <pc:sldMk cId="2992863971" sldId="331"/>
        </pc:sldMkLst>
      </pc:sldChg>
      <pc:sldChg chg="modSp add del mod">
        <pc:chgData name="Sacha LUTOFF" userId="a37079e7ccb5967d" providerId="LiveId" clId="{8A6FB503-8223-4277-9418-B87BAB7D0431}" dt="2025-04-01T15:22:52.390" v="9853" actId="47"/>
        <pc:sldMkLst>
          <pc:docMk/>
          <pc:sldMk cId="2073849981" sldId="332"/>
        </pc:sldMkLst>
      </pc:sldChg>
      <pc:sldChg chg="modSp add del mod">
        <pc:chgData name="Sacha LUTOFF" userId="a37079e7ccb5967d" providerId="LiveId" clId="{8A6FB503-8223-4277-9418-B87BAB7D0431}" dt="2025-04-01T15:22:53.139" v="9854" actId="47"/>
        <pc:sldMkLst>
          <pc:docMk/>
          <pc:sldMk cId="880043084" sldId="333"/>
        </pc:sldMkLst>
      </pc:sldChg>
      <pc:sldChg chg="addSp delSp modSp add del mod">
        <pc:chgData name="Sacha LUTOFF" userId="a37079e7ccb5967d" providerId="LiveId" clId="{8A6FB503-8223-4277-9418-B87BAB7D0431}" dt="2025-04-01T15:22:53.734" v="9855" actId="47"/>
        <pc:sldMkLst>
          <pc:docMk/>
          <pc:sldMk cId="205563977" sldId="334"/>
        </pc:sldMkLst>
      </pc:sldChg>
      <pc:sldChg chg="addSp modSp new mod modNotesTx">
        <pc:chgData name="Sacha LUTOFF" userId="a37079e7ccb5967d" providerId="LiveId" clId="{8A6FB503-8223-4277-9418-B87BAB7D0431}" dt="2025-04-03T06:10:46.455" v="11285"/>
        <pc:sldMkLst>
          <pc:docMk/>
          <pc:sldMk cId="2260082434" sldId="335"/>
        </pc:sldMkLst>
        <pc:spChg chg="mod">
          <ac:chgData name="Sacha LUTOFF" userId="a37079e7ccb5967d" providerId="LiveId" clId="{8A6FB503-8223-4277-9418-B87BAB7D0431}" dt="2025-04-01T15:07:29.699" v="9397" actId="20577"/>
          <ac:spMkLst>
            <pc:docMk/>
            <pc:sldMk cId="2260082434" sldId="335"/>
            <ac:spMk id="2" creationId="{E9073A0C-8E54-5752-FF97-5E8F9E982A9D}"/>
          </ac:spMkLst>
        </pc:spChg>
        <pc:picChg chg="add mod">
          <ac:chgData name="Sacha LUTOFF" userId="a37079e7ccb5967d" providerId="LiveId" clId="{8A6FB503-8223-4277-9418-B87BAB7D0431}" dt="2025-04-01T15:09:34.634" v="9400" actId="1076"/>
          <ac:picMkLst>
            <pc:docMk/>
            <pc:sldMk cId="2260082434" sldId="335"/>
            <ac:picMk id="6" creationId="{E79B1460-0BF6-54AB-E1BA-7E6900881106}"/>
          </ac:picMkLst>
        </pc:picChg>
      </pc:sldChg>
      <pc:sldChg chg="addSp delSp modSp add del mod modShow modNotesTx">
        <pc:chgData name="Sacha LUTOFF" userId="a37079e7ccb5967d" providerId="LiveId" clId="{8A6FB503-8223-4277-9418-B87BAB7D0431}" dt="2025-04-03T06:19:17.385" v="11617" actId="729"/>
        <pc:sldMkLst>
          <pc:docMk/>
          <pc:sldMk cId="3167569593" sldId="336"/>
        </pc:sldMkLst>
        <pc:spChg chg="mod">
          <ac:chgData name="Sacha LUTOFF" userId="a37079e7ccb5967d" providerId="LiveId" clId="{8A6FB503-8223-4277-9418-B87BAB7D0431}" dt="2025-04-01T15:09:46.632" v="9405" actId="20577"/>
          <ac:spMkLst>
            <pc:docMk/>
            <pc:sldMk cId="3167569593" sldId="336"/>
            <ac:spMk id="2" creationId="{27B8D00F-E8D6-0828-86D4-699399408049}"/>
          </ac:spMkLst>
        </pc:spChg>
        <pc:picChg chg="add mod">
          <ac:chgData name="Sacha LUTOFF" userId="a37079e7ccb5967d" providerId="LiveId" clId="{8A6FB503-8223-4277-9418-B87BAB7D0431}" dt="2025-04-01T15:11:04.471" v="9411" actId="1076"/>
          <ac:picMkLst>
            <pc:docMk/>
            <pc:sldMk cId="3167569593" sldId="336"/>
            <ac:picMk id="7" creationId="{6A328878-1C37-3645-533C-4A2EC4958373}"/>
          </ac:picMkLst>
        </pc:picChg>
      </pc:sldChg>
      <pc:sldChg chg="addSp delSp modSp add del mod modShow modNotesTx">
        <pc:chgData name="Sacha LUTOFF" userId="a37079e7ccb5967d" providerId="LiveId" clId="{8A6FB503-8223-4277-9418-B87BAB7D0431}" dt="2025-04-03T06:19:17.385" v="11617" actId="729"/>
        <pc:sldMkLst>
          <pc:docMk/>
          <pc:sldMk cId="49319955" sldId="337"/>
        </pc:sldMkLst>
        <pc:picChg chg="add mod">
          <ac:chgData name="Sacha LUTOFF" userId="a37079e7ccb5967d" providerId="LiveId" clId="{8A6FB503-8223-4277-9418-B87BAB7D0431}" dt="2025-04-01T15:11:30.393" v="9415" actId="1076"/>
          <ac:picMkLst>
            <pc:docMk/>
            <pc:sldMk cId="49319955" sldId="337"/>
            <ac:picMk id="6" creationId="{E5E1E3DC-EA6D-09AB-E67B-B6B6B60CE248}"/>
          </ac:picMkLst>
        </pc:picChg>
      </pc:sldChg>
      <pc:sldChg chg="addSp delSp modSp add mod modNotesTx">
        <pc:chgData name="Sacha LUTOFF" userId="a37079e7ccb5967d" providerId="LiveId" clId="{8A6FB503-8223-4277-9418-B87BAB7D0431}" dt="2025-04-03T06:10:49.578" v="11287"/>
        <pc:sldMkLst>
          <pc:docMk/>
          <pc:sldMk cId="2662341090" sldId="338"/>
        </pc:sldMkLst>
        <pc:spChg chg="mod">
          <ac:chgData name="Sacha LUTOFF" userId="a37079e7ccb5967d" providerId="LiveId" clId="{8A6FB503-8223-4277-9418-B87BAB7D0431}" dt="2025-04-01T15:22:58.348" v="9860" actId="20577"/>
          <ac:spMkLst>
            <pc:docMk/>
            <pc:sldMk cId="2662341090" sldId="338"/>
            <ac:spMk id="2" creationId="{8B4AB2F4-EB0B-CFF3-4325-F041CF92D22A}"/>
          </ac:spMkLst>
        </pc:spChg>
        <pc:spChg chg="add mod">
          <ac:chgData name="Sacha LUTOFF" userId="a37079e7ccb5967d" providerId="LiveId" clId="{8A6FB503-8223-4277-9418-B87BAB7D0431}" dt="2025-04-02T06:05:16.757" v="9948" actId="1076"/>
          <ac:spMkLst>
            <pc:docMk/>
            <pc:sldMk cId="2662341090" sldId="338"/>
            <ac:spMk id="3" creationId="{75A86499-76FB-F6EC-F37B-C13A181D489C}"/>
          </ac:spMkLst>
        </pc:spChg>
        <pc:spChg chg="add del mod">
          <ac:chgData name="Sacha LUTOFF" userId="a37079e7ccb5967d" providerId="LiveId" clId="{8A6FB503-8223-4277-9418-B87BAB7D0431}" dt="2025-04-02T06:07:35.721" v="10090" actId="478"/>
          <ac:spMkLst>
            <pc:docMk/>
            <pc:sldMk cId="2662341090" sldId="338"/>
            <ac:spMk id="5" creationId="{FDB1CCFF-7E9B-B42D-AB2F-2ABD76493ADD}"/>
          </ac:spMkLst>
        </pc:spChg>
        <pc:spChg chg="del">
          <ac:chgData name="Sacha LUTOFF" userId="a37079e7ccb5967d" providerId="LiveId" clId="{8A6FB503-8223-4277-9418-B87BAB7D0431}" dt="2025-04-02T06:05:13.915" v="9947" actId="478"/>
          <ac:spMkLst>
            <pc:docMk/>
            <pc:sldMk cId="2662341090" sldId="338"/>
            <ac:spMk id="57" creationId="{17C32C24-3E3C-766D-E6B1-EE3BC3F299FE}"/>
          </ac:spMkLst>
        </pc:spChg>
        <pc:spChg chg="mod">
          <ac:chgData name="Sacha LUTOFF" userId="a37079e7ccb5967d" providerId="LiveId" clId="{8A6FB503-8223-4277-9418-B87BAB7D0431}" dt="2025-04-02T06:05:18.832" v="9950" actId="20577"/>
          <ac:spMkLst>
            <pc:docMk/>
            <pc:sldMk cId="2662341090" sldId="338"/>
            <ac:spMk id="58" creationId="{4A0EF8BC-239B-CC9D-AE2F-FA7B4B3A6263}"/>
          </ac:spMkLst>
        </pc:spChg>
        <pc:spChg chg="mod">
          <ac:chgData name="Sacha LUTOFF" userId="a37079e7ccb5967d" providerId="LiveId" clId="{8A6FB503-8223-4277-9418-B87BAB7D0431}" dt="2025-04-02T06:07:30.643" v="10087" actId="20577"/>
          <ac:spMkLst>
            <pc:docMk/>
            <pc:sldMk cId="2662341090" sldId="338"/>
            <ac:spMk id="60" creationId="{3A90FA0A-DE2A-2D44-F257-4EFF41AD3145}"/>
          </ac:spMkLst>
        </pc:spChg>
        <pc:spChg chg="mod">
          <ac:chgData name="Sacha LUTOFF" userId="a37079e7ccb5967d" providerId="LiveId" clId="{8A6FB503-8223-4277-9418-B87BAB7D0431}" dt="2025-04-02T06:08:36.010" v="10182" actId="14100"/>
          <ac:spMkLst>
            <pc:docMk/>
            <pc:sldMk cId="2662341090" sldId="338"/>
            <ac:spMk id="61" creationId="{CBA7CA56-8C8E-068C-D821-92907D8C8666}"/>
          </ac:spMkLst>
        </pc:spChg>
        <pc:spChg chg="mod">
          <ac:chgData name="Sacha LUTOFF" userId="a37079e7ccb5967d" providerId="LiveId" clId="{8A6FB503-8223-4277-9418-B87BAB7D0431}" dt="2025-04-02T06:09:17.337" v="10245" actId="1076"/>
          <ac:spMkLst>
            <pc:docMk/>
            <pc:sldMk cId="2662341090" sldId="338"/>
            <ac:spMk id="62" creationId="{14E23A6D-C69D-07A8-1E9E-1A30424CB5A1}"/>
          </ac:spMkLst>
        </pc:spChg>
        <pc:spChg chg="mod">
          <ac:chgData name="Sacha LUTOFF" userId="a37079e7ccb5967d" providerId="LiveId" clId="{8A6FB503-8223-4277-9418-B87BAB7D0431}" dt="2025-04-02T06:09:02.003" v="10225" actId="20577"/>
          <ac:spMkLst>
            <pc:docMk/>
            <pc:sldMk cId="2662341090" sldId="338"/>
            <ac:spMk id="63" creationId="{05A81C05-77A5-EC64-4778-C79C1AD9FC87}"/>
          </ac:spMkLst>
        </pc:spChg>
        <pc:cxnChg chg="mod">
          <ac:chgData name="Sacha LUTOFF" userId="a37079e7ccb5967d" providerId="LiveId" clId="{8A6FB503-8223-4277-9418-B87BAB7D0431}" dt="2025-04-02T06:08:45.028" v="10183" actId="14100"/>
          <ac:cxnSpMkLst>
            <pc:docMk/>
            <pc:sldMk cId="2662341090" sldId="338"/>
            <ac:cxnSpMk id="84" creationId="{D6AB3390-F55D-1AEA-310C-03ED82317928}"/>
          </ac:cxnSpMkLst>
        </pc:cxnChg>
        <pc:cxnChg chg="mod">
          <ac:chgData name="Sacha LUTOFF" userId="a37079e7ccb5967d" providerId="LiveId" clId="{8A6FB503-8223-4277-9418-B87BAB7D0431}" dt="2025-04-02T06:09:07.033" v="10226" actId="14100"/>
          <ac:cxnSpMkLst>
            <pc:docMk/>
            <pc:sldMk cId="2662341090" sldId="338"/>
            <ac:cxnSpMk id="90" creationId="{07834BED-EF62-8749-DF9B-1D93D155BC66}"/>
          </ac:cxnSpMkLst>
        </pc:cxnChg>
      </pc:sldChg>
      <pc:sldChg chg="addSp delSp modSp add mod modNotesTx">
        <pc:chgData name="Sacha LUTOFF" userId="a37079e7ccb5967d" providerId="LiveId" clId="{8A6FB503-8223-4277-9418-B87BAB7D0431}" dt="2025-04-03T06:10:48.180" v="11286" actId="20577"/>
        <pc:sldMkLst>
          <pc:docMk/>
          <pc:sldMk cId="4249167455" sldId="339"/>
        </pc:sldMkLst>
        <pc:spChg chg="mod">
          <ac:chgData name="Sacha LUTOFF" userId="a37079e7ccb5967d" providerId="LiveId" clId="{8A6FB503-8223-4277-9418-B87BAB7D0431}" dt="2025-04-02T13:07:01.973" v="10510" actId="1076"/>
          <ac:spMkLst>
            <pc:docMk/>
            <pc:sldMk cId="4249167455" sldId="339"/>
            <ac:spMk id="2" creationId="{964BF8D8-3EEC-2CA0-E60C-EA718ACC333E}"/>
          </ac:spMkLst>
        </pc:spChg>
        <pc:spChg chg="add mod">
          <ac:chgData name="Sacha LUTOFF" userId="a37079e7ccb5967d" providerId="LiveId" clId="{8A6FB503-8223-4277-9418-B87BAB7D0431}" dt="2025-04-02T13:07:10.794" v="10513" actId="1076"/>
          <ac:spMkLst>
            <pc:docMk/>
            <pc:sldMk cId="4249167455" sldId="339"/>
            <ac:spMk id="3" creationId="{E1FB6E72-2BEB-EF4A-4830-3A4D53AFB231}"/>
          </ac:spMkLst>
        </pc:spChg>
        <pc:spChg chg="mod">
          <ac:chgData name="Sacha LUTOFF" userId="a37079e7ccb5967d" providerId="LiveId" clId="{8A6FB503-8223-4277-9418-B87BAB7D0431}" dt="2025-04-02T13:08:35.185" v="10577" actId="1076"/>
          <ac:spMkLst>
            <pc:docMk/>
            <pc:sldMk cId="4249167455" sldId="339"/>
            <ac:spMk id="8" creationId="{165A52A3-820F-D578-C8AB-55ED6B7E9986}"/>
          </ac:spMkLst>
        </pc:spChg>
        <pc:spChg chg="mod">
          <ac:chgData name="Sacha LUTOFF" userId="a37079e7ccb5967d" providerId="LiveId" clId="{8A6FB503-8223-4277-9418-B87BAB7D0431}" dt="2025-04-02T13:05:48.127" v="10449" actId="20577"/>
          <ac:spMkLst>
            <pc:docMk/>
            <pc:sldMk cId="4249167455" sldId="339"/>
            <ac:spMk id="11" creationId="{5F07437C-BFFE-6A95-11FD-859EC83A4DBB}"/>
          </ac:spMkLst>
        </pc:spChg>
        <pc:spChg chg="mod">
          <ac:chgData name="Sacha LUTOFF" userId="a37079e7ccb5967d" providerId="LiveId" clId="{8A6FB503-8223-4277-9418-B87BAB7D0431}" dt="2025-04-02T13:06:00.814" v="10465" actId="14100"/>
          <ac:spMkLst>
            <pc:docMk/>
            <pc:sldMk cId="4249167455" sldId="339"/>
            <ac:spMk id="12" creationId="{8F6820C0-62E8-4B5A-AF27-45EDC4BBBFE6}"/>
          </ac:spMkLst>
        </pc:spChg>
        <pc:spChg chg="mod">
          <ac:chgData name="Sacha LUTOFF" userId="a37079e7ccb5967d" providerId="LiveId" clId="{8A6FB503-8223-4277-9418-B87BAB7D0431}" dt="2025-04-02T13:09:07.350" v="10591" actId="14100"/>
          <ac:spMkLst>
            <pc:docMk/>
            <pc:sldMk cId="4249167455" sldId="339"/>
            <ac:spMk id="13" creationId="{C1752C72-242D-08F2-9C55-BAA925A3494E}"/>
          </ac:spMkLst>
        </pc:spChg>
        <pc:spChg chg="mod">
          <ac:chgData name="Sacha LUTOFF" userId="a37079e7ccb5967d" providerId="LiveId" clId="{8A6FB503-8223-4277-9418-B87BAB7D0431}" dt="2025-04-02T13:09:00.026" v="10589" actId="14100"/>
          <ac:spMkLst>
            <pc:docMk/>
            <pc:sldMk cId="4249167455" sldId="339"/>
            <ac:spMk id="14" creationId="{B6CBDCBD-4DA4-A486-2BE4-A5029C49F9D1}"/>
          </ac:spMkLst>
        </pc:spChg>
        <pc:spChg chg="mod">
          <ac:chgData name="Sacha LUTOFF" userId="a37079e7ccb5967d" providerId="LiveId" clId="{8A6FB503-8223-4277-9418-B87BAB7D0431}" dt="2025-04-02T13:04:33.747" v="10416"/>
          <ac:spMkLst>
            <pc:docMk/>
            <pc:sldMk cId="4249167455" sldId="339"/>
            <ac:spMk id="15" creationId="{3CFAD40A-B316-05B9-CDC3-B69E865AB9B4}"/>
          </ac:spMkLst>
        </pc:spChg>
        <pc:spChg chg="del mod">
          <ac:chgData name="Sacha LUTOFF" userId="a37079e7ccb5967d" providerId="LiveId" clId="{8A6FB503-8223-4277-9418-B87BAB7D0431}" dt="2025-04-02T13:05:20.688" v="10426" actId="478"/>
          <ac:spMkLst>
            <pc:docMk/>
            <pc:sldMk cId="4249167455" sldId="339"/>
            <ac:spMk id="21" creationId="{EF3D4925-5592-609C-4DDF-C1D56E9EB570}"/>
          </ac:spMkLst>
        </pc:spChg>
        <pc:spChg chg="mod">
          <ac:chgData name="Sacha LUTOFF" userId="a37079e7ccb5967d" providerId="LiveId" clId="{8A6FB503-8223-4277-9418-B87BAB7D0431}" dt="2025-04-02T13:04:33.747" v="10416"/>
          <ac:spMkLst>
            <pc:docMk/>
            <pc:sldMk cId="4249167455" sldId="339"/>
            <ac:spMk id="32" creationId="{0B5611FB-9E46-75DA-85D6-3A1A051183D8}"/>
          </ac:spMkLst>
        </pc:spChg>
        <pc:spChg chg="mod">
          <ac:chgData name="Sacha LUTOFF" userId="a37079e7ccb5967d" providerId="LiveId" clId="{8A6FB503-8223-4277-9418-B87BAB7D0431}" dt="2025-04-02T13:04:33.747" v="10416"/>
          <ac:spMkLst>
            <pc:docMk/>
            <pc:sldMk cId="4249167455" sldId="339"/>
            <ac:spMk id="34" creationId="{F15397FB-1C29-15CE-4F83-13F760D87147}"/>
          </ac:spMkLst>
        </pc:spChg>
        <pc:spChg chg="mod">
          <ac:chgData name="Sacha LUTOFF" userId="a37079e7ccb5967d" providerId="LiveId" clId="{8A6FB503-8223-4277-9418-B87BAB7D0431}" dt="2025-04-02T13:04:33.747" v="10416"/>
          <ac:spMkLst>
            <pc:docMk/>
            <pc:sldMk cId="4249167455" sldId="339"/>
            <ac:spMk id="35" creationId="{BCE4743D-676C-D756-0EED-AEA5EF8475DE}"/>
          </ac:spMkLst>
        </pc:spChg>
        <pc:spChg chg="mod">
          <ac:chgData name="Sacha LUTOFF" userId="a37079e7ccb5967d" providerId="LiveId" clId="{8A6FB503-8223-4277-9418-B87BAB7D0431}" dt="2025-04-02T13:06:35.920" v="10503" actId="1076"/>
          <ac:spMkLst>
            <pc:docMk/>
            <pc:sldMk cId="4249167455" sldId="339"/>
            <ac:spMk id="51" creationId="{80CA3D6C-8480-E46B-3692-099182731090}"/>
          </ac:spMkLst>
        </pc:spChg>
        <pc:spChg chg="mod">
          <ac:chgData name="Sacha LUTOFF" userId="a37079e7ccb5967d" providerId="LiveId" clId="{8A6FB503-8223-4277-9418-B87BAB7D0431}" dt="2025-04-02T13:04:10.541" v="10405" actId="403"/>
          <ac:spMkLst>
            <pc:docMk/>
            <pc:sldMk cId="4249167455" sldId="339"/>
            <ac:spMk id="53" creationId="{E0F49E83-5EFD-3186-9C20-78A904107757}"/>
          </ac:spMkLst>
        </pc:spChg>
        <pc:spChg chg="mod">
          <ac:chgData name="Sacha LUTOFF" userId="a37079e7ccb5967d" providerId="LiveId" clId="{8A6FB503-8223-4277-9418-B87BAB7D0431}" dt="2025-04-02T13:04:10.541" v="10405" actId="403"/>
          <ac:spMkLst>
            <pc:docMk/>
            <pc:sldMk cId="4249167455" sldId="339"/>
            <ac:spMk id="55" creationId="{E15A2F3B-F37A-7BE0-6763-EEDEBBA893F3}"/>
          </ac:spMkLst>
        </pc:spChg>
        <pc:spChg chg="del">
          <ac:chgData name="Sacha LUTOFF" userId="a37079e7ccb5967d" providerId="LiveId" clId="{8A6FB503-8223-4277-9418-B87BAB7D0431}" dt="2025-04-02T06:09:27.528" v="10247" actId="478"/>
          <ac:spMkLst>
            <pc:docMk/>
            <pc:sldMk cId="4249167455" sldId="339"/>
            <ac:spMk id="57" creationId="{B7AEC067-FBA6-1BCD-A7F6-03FA4FD191F3}"/>
          </ac:spMkLst>
        </pc:spChg>
        <pc:spChg chg="mod">
          <ac:chgData name="Sacha LUTOFF" userId="a37079e7ccb5967d" providerId="LiveId" clId="{8A6FB503-8223-4277-9418-B87BAB7D0431}" dt="2025-04-02T13:05:32.691" v="10430" actId="1076"/>
          <ac:spMkLst>
            <pc:docMk/>
            <pc:sldMk cId="4249167455" sldId="339"/>
            <ac:spMk id="58" creationId="{9F2A30AF-2966-B038-6E58-9C711CD5C963}"/>
          </ac:spMkLst>
        </pc:spChg>
        <pc:spChg chg="mod">
          <ac:chgData name="Sacha LUTOFF" userId="a37079e7ccb5967d" providerId="LiveId" clId="{8A6FB503-8223-4277-9418-B87BAB7D0431}" dt="2025-04-02T13:04:59.171" v="10421" actId="1076"/>
          <ac:spMkLst>
            <pc:docMk/>
            <pc:sldMk cId="4249167455" sldId="339"/>
            <ac:spMk id="60" creationId="{B0157C41-8060-0F3F-5008-8DE79409FBF7}"/>
          </ac:spMkLst>
        </pc:spChg>
        <pc:spChg chg="mod">
          <ac:chgData name="Sacha LUTOFF" userId="a37079e7ccb5967d" providerId="LiveId" clId="{8A6FB503-8223-4277-9418-B87BAB7D0431}" dt="2025-04-02T13:08:04.211" v="10533" actId="1076"/>
          <ac:spMkLst>
            <pc:docMk/>
            <pc:sldMk cId="4249167455" sldId="339"/>
            <ac:spMk id="61" creationId="{A13F8499-FE0B-F4DF-7A06-692A7B36ABCF}"/>
          </ac:spMkLst>
        </pc:spChg>
        <pc:spChg chg="mod">
          <ac:chgData name="Sacha LUTOFF" userId="a37079e7ccb5967d" providerId="LiveId" clId="{8A6FB503-8223-4277-9418-B87BAB7D0431}" dt="2025-04-02T13:07:55.127" v="10524" actId="20577"/>
          <ac:spMkLst>
            <pc:docMk/>
            <pc:sldMk cId="4249167455" sldId="339"/>
            <ac:spMk id="62" creationId="{28B055C2-5435-CF39-0FCA-F8E7FEBCD043}"/>
          </ac:spMkLst>
        </pc:spChg>
        <pc:spChg chg="mod">
          <ac:chgData name="Sacha LUTOFF" userId="a37079e7ccb5967d" providerId="LiveId" clId="{8A6FB503-8223-4277-9418-B87BAB7D0431}" dt="2025-04-02T13:08:12.208" v="10542" actId="20577"/>
          <ac:spMkLst>
            <pc:docMk/>
            <pc:sldMk cId="4249167455" sldId="339"/>
            <ac:spMk id="63" creationId="{9780CC5F-2F4A-6A1B-4874-4FCF759FA1A4}"/>
          </ac:spMkLst>
        </pc:spChg>
        <pc:spChg chg="mod">
          <ac:chgData name="Sacha LUTOFF" userId="a37079e7ccb5967d" providerId="LiveId" clId="{8A6FB503-8223-4277-9418-B87BAB7D0431}" dt="2025-04-02T13:04:16.337" v="10409" actId="1076"/>
          <ac:spMkLst>
            <pc:docMk/>
            <pc:sldMk cId="4249167455" sldId="339"/>
            <ac:spMk id="64" creationId="{283E90A1-B2FD-6502-64AE-01CF03FAB252}"/>
          </ac:spMkLst>
        </pc:spChg>
        <pc:grpChg chg="mod">
          <ac:chgData name="Sacha LUTOFF" userId="a37079e7ccb5967d" providerId="LiveId" clId="{8A6FB503-8223-4277-9418-B87BAB7D0431}" dt="2025-04-02T13:04:28.451" v="10413" actId="164"/>
          <ac:grpSpMkLst>
            <pc:docMk/>
            <pc:sldMk cId="4249167455" sldId="339"/>
            <ac:grpSpMk id="5" creationId="{13FDA132-7148-6095-E4A5-B1368E6B5D37}"/>
          </ac:grpSpMkLst>
        </pc:grpChg>
        <pc:grpChg chg="add mod">
          <ac:chgData name="Sacha LUTOFF" userId="a37079e7ccb5967d" providerId="LiveId" clId="{8A6FB503-8223-4277-9418-B87BAB7D0431}" dt="2025-04-02T13:06:59.030" v="10508" actId="1076"/>
          <ac:grpSpMkLst>
            <pc:docMk/>
            <pc:sldMk cId="4249167455" sldId="339"/>
            <ac:grpSpMk id="6" creationId="{EA91239A-433E-68EE-E640-955B381372BE}"/>
          </ac:grpSpMkLst>
        </pc:grpChg>
        <pc:grpChg chg="mod">
          <ac:chgData name="Sacha LUTOFF" userId="a37079e7ccb5967d" providerId="LiveId" clId="{8A6FB503-8223-4277-9418-B87BAB7D0431}" dt="2025-04-02T13:07:05.454" v="10511" actId="1076"/>
          <ac:grpSpMkLst>
            <pc:docMk/>
            <pc:sldMk cId="4249167455" sldId="339"/>
            <ac:grpSpMk id="7" creationId="{70C0B895-76C0-7D11-498D-5D3A7A778049}"/>
          </ac:grpSpMkLst>
        </pc:grpChg>
        <pc:grpChg chg="mod">
          <ac:chgData name="Sacha LUTOFF" userId="a37079e7ccb5967d" providerId="LiveId" clId="{8A6FB503-8223-4277-9418-B87BAB7D0431}" dt="2025-04-02T13:03:58.296" v="10399" actId="164"/>
          <ac:grpSpMkLst>
            <pc:docMk/>
            <pc:sldMk cId="4249167455" sldId="339"/>
            <ac:grpSpMk id="50" creationId="{249D9EAF-2509-F66D-108B-C9DC88E4ED18}"/>
          </ac:grpSpMkLst>
        </pc:grpChg>
        <pc:grpChg chg="mod">
          <ac:chgData name="Sacha LUTOFF" userId="a37079e7ccb5967d" providerId="LiveId" clId="{8A6FB503-8223-4277-9418-B87BAB7D0431}" dt="2025-04-02T13:03:58.296" v="10399" actId="164"/>
          <ac:grpSpMkLst>
            <pc:docMk/>
            <pc:sldMk cId="4249167455" sldId="339"/>
            <ac:grpSpMk id="74" creationId="{6E091D2A-C84A-3C82-E094-4897B6CB9DEA}"/>
          </ac:grpSpMkLst>
        </pc:grpChg>
        <pc:grpChg chg="mod">
          <ac:chgData name="Sacha LUTOFF" userId="a37079e7ccb5967d" providerId="LiveId" clId="{8A6FB503-8223-4277-9418-B87BAB7D0431}" dt="2025-04-02T13:03:58.296" v="10399" actId="164"/>
          <ac:grpSpMkLst>
            <pc:docMk/>
            <pc:sldMk cId="4249167455" sldId="339"/>
            <ac:grpSpMk id="89" creationId="{0078AE86-B526-048F-5EEB-4C7857454238}"/>
          </ac:grpSpMkLst>
        </pc:grpChg>
        <pc:grpChg chg="mod">
          <ac:chgData name="Sacha LUTOFF" userId="a37079e7ccb5967d" providerId="LiveId" clId="{8A6FB503-8223-4277-9418-B87BAB7D0431}" dt="2025-04-02T13:03:58.296" v="10399" actId="164"/>
          <ac:grpSpMkLst>
            <pc:docMk/>
            <pc:sldMk cId="4249167455" sldId="339"/>
            <ac:grpSpMk id="95" creationId="{91B0A9EB-7EFA-53ED-1E73-D6414D6E93A0}"/>
          </ac:grpSpMkLst>
        </pc:grpChg>
        <pc:cxnChg chg="mod">
          <ac:chgData name="Sacha LUTOFF" userId="a37079e7ccb5967d" providerId="LiveId" clId="{8A6FB503-8223-4277-9418-B87BAB7D0431}" dt="2025-04-02T13:05:43.007" v="10433" actId="14100"/>
          <ac:cxnSpMkLst>
            <pc:docMk/>
            <pc:sldMk cId="4249167455" sldId="339"/>
            <ac:cxnSpMk id="22" creationId="{300D14F5-0527-F955-1FCE-3B5279FED08C}"/>
          </ac:cxnSpMkLst>
        </pc:cxnChg>
        <pc:cxnChg chg="mod">
          <ac:chgData name="Sacha LUTOFF" userId="a37079e7ccb5967d" providerId="LiveId" clId="{8A6FB503-8223-4277-9418-B87BAB7D0431}" dt="2025-04-02T17:20:25.194" v="10815" actId="14100"/>
          <ac:cxnSpMkLst>
            <pc:docMk/>
            <pc:sldMk cId="4249167455" sldId="339"/>
            <ac:cxnSpMk id="24" creationId="{1108478C-A9EF-5456-EF3D-D0892B993B0C}"/>
          </ac:cxnSpMkLst>
        </pc:cxnChg>
        <pc:cxnChg chg="mod">
          <ac:chgData name="Sacha LUTOFF" userId="a37079e7ccb5967d" providerId="LiveId" clId="{8A6FB503-8223-4277-9418-B87BAB7D0431}" dt="2025-04-02T13:08:44.933" v="10583" actId="14100"/>
          <ac:cxnSpMkLst>
            <pc:docMk/>
            <pc:sldMk cId="4249167455" sldId="339"/>
            <ac:cxnSpMk id="26" creationId="{7FB8FBCD-82B1-6DE2-2202-90FF81DBEB4D}"/>
          </ac:cxnSpMkLst>
        </pc:cxnChg>
        <pc:cxnChg chg="mod">
          <ac:chgData name="Sacha LUTOFF" userId="a37079e7ccb5967d" providerId="LiveId" clId="{8A6FB503-8223-4277-9418-B87BAB7D0431}" dt="2025-04-02T13:08:40.811" v="10581" actId="14100"/>
          <ac:cxnSpMkLst>
            <pc:docMk/>
            <pc:sldMk cId="4249167455" sldId="339"/>
            <ac:cxnSpMk id="27" creationId="{87B5373B-98AC-95D6-52F2-472B15E0E620}"/>
          </ac:cxnSpMkLst>
        </pc:cxnChg>
        <pc:cxnChg chg="mod">
          <ac:chgData name="Sacha LUTOFF" userId="a37079e7ccb5967d" providerId="LiveId" clId="{8A6FB503-8223-4277-9418-B87BAB7D0431}" dt="2025-04-02T13:07:34.734" v="10516" actId="14100"/>
          <ac:cxnSpMkLst>
            <pc:docMk/>
            <pc:sldMk cId="4249167455" sldId="339"/>
            <ac:cxnSpMk id="29" creationId="{187A72CF-7145-3D90-4ADF-669B6257DD67}"/>
          </ac:cxnSpMkLst>
        </pc:cxnChg>
        <pc:cxnChg chg="mod">
          <ac:chgData name="Sacha LUTOFF" userId="a37079e7ccb5967d" providerId="LiveId" clId="{8A6FB503-8223-4277-9418-B87BAB7D0431}" dt="2025-04-02T13:08:56.441" v="10587" actId="1076"/>
          <ac:cxnSpMkLst>
            <pc:docMk/>
            <pc:sldMk cId="4249167455" sldId="339"/>
            <ac:cxnSpMk id="30" creationId="{52AECB0F-7C51-D89E-FF99-05833794B2C4}"/>
          </ac:cxnSpMkLst>
        </pc:cxnChg>
        <pc:cxnChg chg="mod">
          <ac:chgData name="Sacha LUTOFF" userId="a37079e7ccb5967d" providerId="LiveId" clId="{8A6FB503-8223-4277-9418-B87BAB7D0431}" dt="2025-04-02T13:08:50.386" v="10584" actId="1076"/>
          <ac:cxnSpMkLst>
            <pc:docMk/>
            <pc:sldMk cId="4249167455" sldId="339"/>
            <ac:cxnSpMk id="31" creationId="{F33ACA6F-9621-51CB-09DF-249953069E71}"/>
          </ac:cxnSpMkLst>
        </pc:cxnChg>
        <pc:cxnChg chg="mod">
          <ac:chgData name="Sacha LUTOFF" userId="a37079e7ccb5967d" providerId="LiveId" clId="{8A6FB503-8223-4277-9418-B87BAB7D0431}" dt="2025-04-02T13:05:06.414" v="10423" actId="14100"/>
          <ac:cxnSpMkLst>
            <pc:docMk/>
            <pc:sldMk cId="4249167455" sldId="339"/>
            <ac:cxnSpMk id="68" creationId="{24D7AC00-8220-82B2-636C-A50B604D6AAC}"/>
          </ac:cxnSpMkLst>
        </pc:cxnChg>
        <pc:cxnChg chg="mod">
          <ac:chgData name="Sacha LUTOFF" userId="a37079e7ccb5967d" providerId="LiveId" clId="{8A6FB503-8223-4277-9418-B87BAB7D0431}" dt="2025-04-02T13:07:17.055" v="10514" actId="14100"/>
          <ac:cxnSpMkLst>
            <pc:docMk/>
            <pc:sldMk cId="4249167455" sldId="339"/>
            <ac:cxnSpMk id="76" creationId="{A9D8C3A7-475C-A582-B12D-D58CD2D90943}"/>
          </ac:cxnSpMkLst>
        </pc:cxnChg>
        <pc:cxnChg chg="mod">
          <ac:chgData name="Sacha LUTOFF" userId="a37079e7ccb5967d" providerId="LiveId" clId="{8A6FB503-8223-4277-9418-B87BAB7D0431}" dt="2025-04-02T13:05:01.688" v="10422" actId="14100"/>
          <ac:cxnSpMkLst>
            <pc:docMk/>
            <pc:sldMk cId="4249167455" sldId="339"/>
            <ac:cxnSpMk id="84" creationId="{056EB438-ACDD-9E5F-657B-69B557DC6223}"/>
          </ac:cxnSpMkLst>
        </pc:cxnChg>
        <pc:cxnChg chg="mod">
          <ac:chgData name="Sacha LUTOFF" userId="a37079e7ccb5967d" providerId="LiveId" clId="{8A6FB503-8223-4277-9418-B87BAB7D0431}" dt="2025-04-02T13:04:54.925" v="10419" actId="14100"/>
          <ac:cxnSpMkLst>
            <pc:docMk/>
            <pc:sldMk cId="4249167455" sldId="339"/>
            <ac:cxnSpMk id="90" creationId="{5A0551F0-7B59-0920-CF7C-BEB902999E7B}"/>
          </ac:cxnSpMkLst>
        </pc:cxnChg>
        <pc:cxnChg chg="mod">
          <ac:chgData name="Sacha LUTOFF" userId="a37079e7ccb5967d" providerId="LiveId" clId="{8A6FB503-8223-4277-9418-B87BAB7D0431}" dt="2025-04-02T13:04:57.504" v="10420" actId="14100"/>
          <ac:cxnSpMkLst>
            <pc:docMk/>
            <pc:sldMk cId="4249167455" sldId="339"/>
            <ac:cxnSpMk id="96" creationId="{F8ABCD0C-3234-FF36-B3C8-E7FCEE776184}"/>
          </ac:cxnSpMkLst>
        </pc:cxnChg>
      </pc:sldChg>
      <pc:sldChg chg="addSp delSp modSp add del mod">
        <pc:chgData name="Sacha LUTOFF" userId="a37079e7ccb5967d" providerId="LiveId" clId="{8A6FB503-8223-4277-9418-B87BAB7D0431}" dt="2025-04-02T13:06:24.497" v="10499" actId="47"/>
        <pc:sldMkLst>
          <pc:docMk/>
          <pc:sldMk cId="389352620" sldId="340"/>
        </pc:sldMkLst>
        <pc:spChg chg="add mod">
          <ac:chgData name="Sacha LUTOFF" userId="a37079e7ccb5967d" providerId="LiveId" clId="{8A6FB503-8223-4277-9418-B87BAB7D0431}" dt="2025-04-02T06:10:41.370" v="10260" actId="20577"/>
          <ac:spMkLst>
            <pc:docMk/>
            <pc:sldMk cId="389352620" sldId="340"/>
            <ac:spMk id="3" creationId="{A375956D-161B-1974-3EE9-1E1357349D9D}"/>
          </ac:spMkLst>
        </pc:spChg>
        <pc:spChg chg="del">
          <ac:chgData name="Sacha LUTOFF" userId="a37079e7ccb5967d" providerId="LiveId" clId="{8A6FB503-8223-4277-9418-B87BAB7D0431}" dt="2025-04-02T06:10:36.894" v="10257" actId="478"/>
          <ac:spMkLst>
            <pc:docMk/>
            <pc:sldMk cId="389352620" sldId="340"/>
            <ac:spMk id="57" creationId="{CF6CF195-628D-3909-50AC-4316CAEB9296}"/>
          </ac:spMkLst>
        </pc:spChg>
        <pc:spChg chg="mod">
          <ac:chgData name="Sacha LUTOFF" userId="a37079e7ccb5967d" providerId="LiveId" clId="{8A6FB503-8223-4277-9418-B87BAB7D0431}" dt="2025-04-02T06:10:43.728" v="10262" actId="20577"/>
          <ac:spMkLst>
            <pc:docMk/>
            <pc:sldMk cId="389352620" sldId="340"/>
            <ac:spMk id="58" creationId="{D99F28FC-F3F6-27FF-4BC3-2EDC66A15C07}"/>
          </ac:spMkLst>
        </pc:spChg>
      </pc:sldChg>
      <pc:sldChg chg="addSp delSp modSp add mod ord">
        <pc:chgData name="Sacha LUTOFF" userId="a37079e7ccb5967d" providerId="LiveId" clId="{8A6FB503-8223-4277-9418-B87BAB7D0431}" dt="2025-04-02T06:38:18.143" v="10372" actId="33524"/>
        <pc:sldMkLst>
          <pc:docMk/>
          <pc:sldMk cId="3292589621" sldId="341"/>
        </pc:sldMkLst>
        <pc:spChg chg="add mod">
          <ac:chgData name="Sacha LUTOFF" userId="a37079e7ccb5967d" providerId="LiveId" clId="{8A6FB503-8223-4277-9418-B87BAB7D0431}" dt="2025-04-02T06:14:30.765" v="10341"/>
          <ac:spMkLst>
            <pc:docMk/>
            <pc:sldMk cId="3292589621" sldId="341"/>
            <ac:spMk id="3" creationId="{0947D622-4635-F0C0-C756-F2D290460A01}"/>
          </ac:spMkLst>
        </pc:spChg>
        <pc:spChg chg="add mod">
          <ac:chgData name="Sacha LUTOFF" userId="a37079e7ccb5967d" providerId="LiveId" clId="{8A6FB503-8223-4277-9418-B87BAB7D0431}" dt="2025-04-02T06:14:35.953" v="10342"/>
          <ac:spMkLst>
            <pc:docMk/>
            <pc:sldMk cId="3292589621" sldId="341"/>
            <ac:spMk id="5" creationId="{692BBFAB-5E0E-7FE1-4746-B2C5F19FEAB5}"/>
          </ac:spMkLst>
        </pc:spChg>
        <pc:spChg chg="add mod">
          <ac:chgData name="Sacha LUTOFF" userId="a37079e7ccb5967d" providerId="LiveId" clId="{8A6FB503-8223-4277-9418-B87BAB7D0431}" dt="2025-04-02T06:15:09.422" v="10352" actId="1076"/>
          <ac:spMkLst>
            <pc:docMk/>
            <pc:sldMk cId="3292589621" sldId="341"/>
            <ac:spMk id="6" creationId="{F9DA1B7C-0A7D-2A94-9F62-DC732C30C38F}"/>
          </ac:spMkLst>
        </pc:spChg>
        <pc:spChg chg="add mod">
          <ac:chgData name="Sacha LUTOFF" userId="a37079e7ccb5967d" providerId="LiveId" clId="{8A6FB503-8223-4277-9418-B87BAB7D0431}" dt="2025-04-02T06:15:11.528" v="10353" actId="1076"/>
          <ac:spMkLst>
            <pc:docMk/>
            <pc:sldMk cId="3292589621" sldId="341"/>
            <ac:spMk id="7" creationId="{A756991E-2EAD-E0AC-0BEC-BB65EE170DF9}"/>
          </ac:spMkLst>
        </pc:spChg>
        <pc:spChg chg="mod">
          <ac:chgData name="Sacha LUTOFF" userId="a37079e7ccb5967d" providerId="LiveId" clId="{8A6FB503-8223-4277-9418-B87BAB7D0431}" dt="2025-04-02T06:15:05.769" v="10351" actId="1076"/>
          <ac:spMkLst>
            <pc:docMk/>
            <pc:sldMk cId="3292589621" sldId="341"/>
            <ac:spMk id="16" creationId="{81E826A7-EA00-2C3C-DEFC-2C225167327A}"/>
          </ac:spMkLst>
        </pc:spChg>
        <pc:spChg chg="mod">
          <ac:chgData name="Sacha LUTOFF" userId="a37079e7ccb5967d" providerId="LiveId" clId="{8A6FB503-8223-4277-9418-B87BAB7D0431}" dt="2025-04-02T06:38:18.143" v="10372" actId="33524"/>
          <ac:spMkLst>
            <pc:docMk/>
            <pc:sldMk cId="3292589621" sldId="341"/>
            <ac:spMk id="55" creationId="{618C2FD5-D625-8928-09DA-EFC7553A3115}"/>
          </ac:spMkLst>
        </pc:spChg>
        <pc:spChg chg="mod">
          <ac:chgData name="Sacha LUTOFF" userId="a37079e7ccb5967d" providerId="LiveId" clId="{8A6FB503-8223-4277-9418-B87BAB7D0431}" dt="2025-04-02T06:15:00.656" v="10348" actId="1076"/>
          <ac:spMkLst>
            <pc:docMk/>
            <pc:sldMk cId="3292589621" sldId="341"/>
            <ac:spMk id="56" creationId="{EE57AED9-A1D3-B3DD-B1EB-A71A23CBF382}"/>
          </ac:spMkLst>
        </pc:spChg>
        <pc:spChg chg="mod">
          <ac:chgData name="Sacha LUTOFF" userId="a37079e7ccb5967d" providerId="LiveId" clId="{8A6FB503-8223-4277-9418-B87BAB7D0431}" dt="2025-04-02T06:15:02.763" v="10349" actId="1076"/>
          <ac:spMkLst>
            <pc:docMk/>
            <pc:sldMk cId="3292589621" sldId="341"/>
            <ac:spMk id="57" creationId="{6E52B5BE-EC57-BC27-AA00-9BCC79174C0B}"/>
          </ac:spMkLst>
        </pc:spChg>
        <pc:cxnChg chg="add del mod ord">
          <ac:chgData name="Sacha LUTOFF" userId="a37079e7ccb5967d" providerId="LiveId" clId="{8A6FB503-8223-4277-9418-B87BAB7D0431}" dt="2025-04-02T06:15:28.755" v="10363" actId="478"/>
          <ac:cxnSpMkLst>
            <pc:docMk/>
            <pc:sldMk cId="3292589621" sldId="341"/>
            <ac:cxnSpMk id="10" creationId="{DFF515C5-08F1-D621-7C66-3D638FFC9FA1}"/>
          </ac:cxnSpMkLst>
        </pc:cxnChg>
        <pc:cxnChg chg="mod">
          <ac:chgData name="Sacha LUTOFF" userId="a37079e7ccb5967d" providerId="LiveId" clId="{8A6FB503-8223-4277-9418-B87BAB7D0431}" dt="2025-04-02T06:15:02.763" v="10349" actId="1076"/>
          <ac:cxnSpMkLst>
            <pc:docMk/>
            <pc:sldMk cId="3292589621" sldId="341"/>
            <ac:cxnSpMk id="83" creationId="{2F0906CC-12A1-01B4-95AA-07F44DE6888C}"/>
          </ac:cxnSpMkLst>
        </pc:cxnChg>
      </pc:sldChg>
      <pc:sldChg chg="addSp modSp new mod">
        <pc:chgData name="Sacha LUTOFF" userId="a37079e7ccb5967d" providerId="LiveId" clId="{8A6FB503-8223-4277-9418-B87BAB7D0431}" dt="2025-04-03T07:21:34.749" v="13422" actId="1076"/>
        <pc:sldMkLst>
          <pc:docMk/>
          <pc:sldMk cId="3419416514" sldId="348"/>
        </pc:sldMkLst>
        <pc:spChg chg="mod">
          <ac:chgData name="Sacha LUTOFF" userId="a37079e7ccb5967d" providerId="LiveId" clId="{8A6FB503-8223-4277-9418-B87BAB7D0431}" dt="2025-04-03T06:25:42.444" v="11650" actId="20577"/>
          <ac:spMkLst>
            <pc:docMk/>
            <pc:sldMk cId="3419416514" sldId="348"/>
            <ac:spMk id="2" creationId="{49F6F74B-A56A-4CC1-51E3-A9B581ABB701}"/>
          </ac:spMkLst>
        </pc:spChg>
        <pc:spChg chg="mod">
          <ac:chgData name="Sacha LUTOFF" userId="a37079e7ccb5967d" providerId="LiveId" clId="{8A6FB503-8223-4277-9418-B87BAB7D0431}" dt="2025-04-03T06:25:58.105" v="11724" actId="20577"/>
          <ac:spMkLst>
            <pc:docMk/>
            <pc:sldMk cId="3419416514" sldId="348"/>
            <ac:spMk id="3" creationId="{C343B375-B43A-05E0-5F3C-353ADFD65702}"/>
          </ac:spMkLst>
        </pc:spChg>
        <pc:picChg chg="add mod">
          <ac:chgData name="Sacha LUTOFF" userId="a37079e7ccb5967d" providerId="LiveId" clId="{8A6FB503-8223-4277-9418-B87BAB7D0431}" dt="2025-04-03T07:01:33.773" v="12107"/>
          <ac:picMkLst>
            <pc:docMk/>
            <pc:sldMk cId="3419416514" sldId="348"/>
            <ac:picMk id="5" creationId="{726AB56A-0A71-BF9D-C083-9E1D23E21438}"/>
          </ac:picMkLst>
        </pc:picChg>
        <pc:picChg chg="mod">
          <ac:chgData name="Sacha LUTOFF" userId="a37079e7ccb5967d" providerId="LiveId" clId="{8A6FB503-8223-4277-9418-B87BAB7D0431}" dt="2025-04-03T07:21:34.749" v="13422" actId="1076"/>
          <ac:picMkLst>
            <pc:docMk/>
            <pc:sldMk cId="3419416514" sldId="348"/>
            <ac:picMk id="6" creationId="{9976D44C-6CD3-43C5-F47F-32E8435A35A9}"/>
          </ac:picMkLst>
        </pc:picChg>
      </pc:sldChg>
      <pc:sldChg chg="addSp delSp modSp add mod">
        <pc:chgData name="Sacha LUTOFF" userId="a37079e7ccb5967d" providerId="LiveId" clId="{8A6FB503-8223-4277-9418-B87BAB7D0431}" dt="2025-04-03T06:40:47.901" v="11930" actId="1076"/>
        <pc:sldMkLst>
          <pc:docMk/>
          <pc:sldMk cId="1829006816" sldId="351"/>
        </pc:sldMkLst>
        <pc:spChg chg="add">
          <ac:chgData name="Sacha LUTOFF" userId="a37079e7ccb5967d" providerId="LiveId" clId="{8A6FB503-8223-4277-9418-B87BAB7D0431}" dt="2025-04-03T06:33:02.215" v="11899" actId="22"/>
          <ac:spMkLst>
            <pc:docMk/>
            <pc:sldMk cId="1829006816" sldId="351"/>
            <ac:spMk id="6" creationId="{CDD6B109-EA29-378F-66C7-2748B994A31A}"/>
          </ac:spMkLst>
        </pc:spChg>
        <pc:spChg chg="add mod">
          <ac:chgData name="Sacha LUTOFF" userId="a37079e7ccb5967d" providerId="LiveId" clId="{8A6FB503-8223-4277-9418-B87BAB7D0431}" dt="2025-04-03T06:40:47.901" v="11930" actId="1076"/>
          <ac:spMkLst>
            <pc:docMk/>
            <pc:sldMk cId="1829006816" sldId="351"/>
            <ac:spMk id="7" creationId="{AD8BAB92-EF99-9518-16ED-FF9B30C62C28}"/>
          </ac:spMkLst>
        </pc:spChg>
        <pc:picChg chg="del">
          <ac:chgData name="Sacha LUTOFF" userId="a37079e7ccb5967d" providerId="LiveId" clId="{8A6FB503-8223-4277-9418-B87BAB7D0431}" dt="2025-04-03T06:30:00.027" v="11744" actId="478"/>
          <ac:picMkLst>
            <pc:docMk/>
            <pc:sldMk cId="1829006816" sldId="351"/>
            <ac:picMk id="5" creationId="{2F7FFD95-26FD-65FE-5C47-D87EEA0E8497}"/>
          </ac:picMkLst>
        </pc:picChg>
      </pc:sldChg>
      <pc:sldChg chg="addSp delSp modSp add mod">
        <pc:chgData name="Sacha LUTOFF" userId="a37079e7ccb5967d" providerId="LiveId" clId="{8A6FB503-8223-4277-9418-B87BAB7D0431}" dt="2025-04-03T06:55:09.579" v="12102"/>
        <pc:sldMkLst>
          <pc:docMk/>
          <pc:sldMk cId="2866505291" sldId="352"/>
        </pc:sldMkLst>
        <pc:spChg chg="mod">
          <ac:chgData name="Sacha LUTOFF" userId="a37079e7ccb5967d" providerId="LiveId" clId="{8A6FB503-8223-4277-9418-B87BAB7D0431}" dt="2025-04-03T06:53:03.994" v="12100" actId="114"/>
          <ac:spMkLst>
            <pc:docMk/>
            <pc:sldMk cId="2866505291" sldId="352"/>
            <ac:spMk id="2" creationId="{E84435D5-103C-E7A8-9BA4-D5BD047168EE}"/>
          </ac:spMkLst>
        </pc:spChg>
        <pc:spChg chg="add mod">
          <ac:chgData name="Sacha LUTOFF" userId="a37079e7ccb5967d" providerId="LiveId" clId="{8A6FB503-8223-4277-9418-B87BAB7D0431}" dt="2025-04-03T06:51:48.930" v="12098" actId="1076"/>
          <ac:spMkLst>
            <pc:docMk/>
            <pc:sldMk cId="2866505291" sldId="352"/>
            <ac:spMk id="6" creationId="{C3846714-A638-DAA6-5169-1C940638E819}"/>
          </ac:spMkLst>
        </pc:spChg>
        <pc:picChg chg="add mod">
          <ac:chgData name="Sacha LUTOFF" userId="a37079e7ccb5967d" providerId="LiveId" clId="{8A6FB503-8223-4277-9418-B87BAB7D0431}" dt="2025-04-03T06:55:09.579" v="12102"/>
          <ac:picMkLst>
            <pc:docMk/>
            <pc:sldMk cId="2866505291" sldId="352"/>
            <ac:picMk id="5" creationId="{E9038B95-1873-6EAC-F882-37CC8D08B6B6}"/>
          </ac:picMkLst>
        </pc:picChg>
        <pc:picChg chg="del">
          <ac:chgData name="Sacha LUTOFF" userId="a37079e7ccb5967d" providerId="LiveId" clId="{8A6FB503-8223-4277-9418-B87BAB7D0431}" dt="2025-04-03T06:47:13.476" v="11951" actId="478"/>
          <ac:picMkLst>
            <pc:docMk/>
            <pc:sldMk cId="2866505291" sldId="352"/>
            <ac:picMk id="8" creationId="{794749E1-325D-3345-017C-2A553E755DC9}"/>
          </ac:picMkLst>
        </pc:picChg>
      </pc:sldChg>
      <pc:sldChg chg="addSp delSp modSp add mod">
        <pc:chgData name="Sacha LUTOFF" userId="a37079e7ccb5967d" providerId="LiveId" clId="{8A6FB503-8223-4277-9418-B87BAB7D0431}" dt="2025-04-03T07:56:47.007" v="13695" actId="1076"/>
        <pc:sldMkLst>
          <pc:docMk/>
          <pc:sldMk cId="4171425721" sldId="356"/>
        </pc:sldMkLst>
        <pc:spChg chg="mod">
          <ac:chgData name="Sacha LUTOFF" userId="a37079e7ccb5967d" providerId="LiveId" clId="{8A6FB503-8223-4277-9418-B87BAB7D0431}" dt="2025-04-03T07:04:02.891" v="12220" actId="20577"/>
          <ac:spMkLst>
            <pc:docMk/>
            <pc:sldMk cId="4171425721" sldId="356"/>
            <ac:spMk id="4" creationId="{779A9496-1E25-278F-D9AF-104A3541223D}"/>
          </ac:spMkLst>
        </pc:spChg>
        <pc:spChg chg="del mod">
          <ac:chgData name="Sacha LUTOFF" userId="a37079e7ccb5967d" providerId="LiveId" clId="{8A6FB503-8223-4277-9418-B87BAB7D0431}" dt="2025-04-03T07:49:14.303" v="13570" actId="478"/>
          <ac:spMkLst>
            <pc:docMk/>
            <pc:sldMk cId="4171425721" sldId="356"/>
            <ac:spMk id="5" creationId="{BDB49EBC-02B9-E826-00F7-05F2078B4B60}"/>
          </ac:spMkLst>
        </pc:spChg>
        <pc:spChg chg="add del mod">
          <ac:chgData name="Sacha LUTOFF" userId="a37079e7ccb5967d" providerId="LiveId" clId="{8A6FB503-8223-4277-9418-B87BAB7D0431}" dt="2025-04-03T07:49:14.303" v="13572"/>
          <ac:spMkLst>
            <pc:docMk/>
            <pc:sldMk cId="4171425721" sldId="356"/>
            <ac:spMk id="14" creationId="{63BF0D49-58C5-0B64-2281-F8645784E0AA}"/>
          </ac:spMkLst>
        </pc:spChg>
        <pc:spChg chg="add mod">
          <ac:chgData name="Sacha LUTOFF" userId="a37079e7ccb5967d" providerId="LiveId" clId="{8A6FB503-8223-4277-9418-B87BAB7D0431}" dt="2025-04-03T07:56:42.864" v="13693" actId="1076"/>
          <ac:spMkLst>
            <pc:docMk/>
            <pc:sldMk cId="4171425721" sldId="356"/>
            <ac:spMk id="17" creationId="{B93EC2F8-CC5D-93F3-8DDB-00E0F4054649}"/>
          </ac:spMkLst>
        </pc:spChg>
        <pc:spChg chg="add mod">
          <ac:chgData name="Sacha LUTOFF" userId="a37079e7ccb5967d" providerId="LiveId" clId="{8A6FB503-8223-4277-9418-B87BAB7D0431}" dt="2025-04-03T07:55:17.816" v="13677" actId="1076"/>
          <ac:spMkLst>
            <pc:docMk/>
            <pc:sldMk cId="4171425721" sldId="356"/>
            <ac:spMk id="18" creationId="{7AE3532D-78B4-AD68-0528-CEC3BFF0DBC8}"/>
          </ac:spMkLst>
        </pc:spChg>
        <pc:spChg chg="add mod">
          <ac:chgData name="Sacha LUTOFF" userId="a37079e7ccb5967d" providerId="LiveId" clId="{8A6FB503-8223-4277-9418-B87BAB7D0431}" dt="2025-04-03T07:55:52.833" v="13688" actId="1076"/>
          <ac:spMkLst>
            <pc:docMk/>
            <pc:sldMk cId="4171425721" sldId="356"/>
            <ac:spMk id="19" creationId="{6FE309D4-56E2-534A-554E-641F55A47DD0}"/>
          </ac:spMkLst>
        </pc:spChg>
        <pc:spChg chg="add mod">
          <ac:chgData name="Sacha LUTOFF" userId="a37079e7ccb5967d" providerId="LiveId" clId="{8A6FB503-8223-4277-9418-B87BAB7D0431}" dt="2025-04-03T07:53:44.776" v="13658" actId="1076"/>
          <ac:spMkLst>
            <pc:docMk/>
            <pc:sldMk cId="4171425721" sldId="356"/>
            <ac:spMk id="20" creationId="{4C770D9C-F88B-8A48-F675-ECD3D4B02A69}"/>
          </ac:spMkLst>
        </pc:spChg>
        <pc:spChg chg="add mod">
          <ac:chgData name="Sacha LUTOFF" userId="a37079e7ccb5967d" providerId="LiveId" clId="{8A6FB503-8223-4277-9418-B87BAB7D0431}" dt="2025-04-03T07:53:47.644" v="13660" actId="1076"/>
          <ac:spMkLst>
            <pc:docMk/>
            <pc:sldMk cId="4171425721" sldId="356"/>
            <ac:spMk id="21" creationId="{D294505C-70D6-5BCC-CF26-849E98907B42}"/>
          </ac:spMkLst>
        </pc:spChg>
        <pc:spChg chg="add mod">
          <ac:chgData name="Sacha LUTOFF" userId="a37079e7ccb5967d" providerId="LiveId" clId="{8A6FB503-8223-4277-9418-B87BAB7D0431}" dt="2025-04-03T07:49:02.976" v="13535"/>
          <ac:spMkLst>
            <pc:docMk/>
            <pc:sldMk cId="4171425721" sldId="356"/>
            <ac:spMk id="22" creationId="{A0AF4289-9EB9-A03E-12C5-098F7FC65E69}"/>
          </ac:spMkLst>
        </pc:spChg>
        <pc:spChg chg="add mod">
          <ac:chgData name="Sacha LUTOFF" userId="a37079e7ccb5967d" providerId="LiveId" clId="{8A6FB503-8223-4277-9418-B87BAB7D0431}" dt="2025-04-03T07:53:53.626" v="13664" actId="1076"/>
          <ac:spMkLst>
            <pc:docMk/>
            <pc:sldMk cId="4171425721" sldId="356"/>
            <ac:spMk id="23" creationId="{EC21D933-95C4-95B4-598F-CEF216B36354}"/>
          </ac:spMkLst>
        </pc:spChg>
        <pc:spChg chg="add del mod">
          <ac:chgData name="Sacha LUTOFF" userId="a37079e7ccb5967d" providerId="LiveId" clId="{8A6FB503-8223-4277-9418-B87BAB7D0431}" dt="2025-04-03T07:49:16.846" v="13573" actId="478"/>
          <ac:spMkLst>
            <pc:docMk/>
            <pc:sldMk cId="4171425721" sldId="356"/>
            <ac:spMk id="25" creationId="{F57A62E6-61A6-0E84-4814-F2FFAFF1F526}"/>
          </ac:spMkLst>
        </pc:spChg>
        <pc:spChg chg="add del">
          <ac:chgData name="Sacha LUTOFF" userId="a37079e7ccb5967d" providerId="LiveId" clId="{8A6FB503-8223-4277-9418-B87BAB7D0431}" dt="2025-04-03T07:50:27.931" v="13586" actId="478"/>
          <ac:spMkLst>
            <pc:docMk/>
            <pc:sldMk cId="4171425721" sldId="356"/>
            <ac:spMk id="26" creationId="{0835B127-5FCD-A5D8-FED4-0CA9ABFCA6F6}"/>
          </ac:spMkLst>
        </pc:spChg>
        <pc:spChg chg="add del mod">
          <ac:chgData name="Sacha LUTOFF" userId="a37079e7ccb5967d" providerId="LiveId" clId="{8A6FB503-8223-4277-9418-B87BAB7D0431}" dt="2025-04-03T07:55:24.019" v="13681" actId="1076"/>
          <ac:spMkLst>
            <pc:docMk/>
            <pc:sldMk cId="4171425721" sldId="356"/>
            <ac:spMk id="27" creationId="{87C36EEB-95E7-9C0F-5142-B74FCF71F5A1}"/>
          </ac:spMkLst>
        </pc:spChg>
        <pc:spChg chg="add del mod">
          <ac:chgData name="Sacha LUTOFF" userId="a37079e7ccb5967d" providerId="LiveId" clId="{8A6FB503-8223-4277-9418-B87BAB7D0431}" dt="2025-04-03T07:51:40.288" v="13606" actId="478"/>
          <ac:spMkLst>
            <pc:docMk/>
            <pc:sldMk cId="4171425721" sldId="356"/>
            <ac:spMk id="28" creationId="{70037E94-F453-C856-CD93-B97D10C4BD8F}"/>
          </ac:spMkLst>
        </pc:spChg>
        <pc:spChg chg="add mod">
          <ac:chgData name="Sacha LUTOFF" userId="a37079e7ccb5967d" providerId="LiveId" clId="{8A6FB503-8223-4277-9418-B87BAB7D0431}" dt="2025-04-03T07:54:13.590" v="13667" actId="207"/>
          <ac:spMkLst>
            <pc:docMk/>
            <pc:sldMk cId="4171425721" sldId="356"/>
            <ac:spMk id="29" creationId="{91AC0364-7CA8-2BF3-630F-AADF94C5F2B9}"/>
          </ac:spMkLst>
        </pc:spChg>
        <pc:spChg chg="add mod">
          <ac:chgData name="Sacha LUTOFF" userId="a37079e7ccb5967d" providerId="LiveId" clId="{8A6FB503-8223-4277-9418-B87BAB7D0431}" dt="2025-04-03T07:52:29.874" v="13625"/>
          <ac:spMkLst>
            <pc:docMk/>
            <pc:sldMk cId="4171425721" sldId="356"/>
            <ac:spMk id="30" creationId="{6511FAF0-26B6-C087-D67F-2E72644B8E09}"/>
          </ac:spMkLst>
        </pc:spChg>
        <pc:spChg chg="add mod">
          <ac:chgData name="Sacha LUTOFF" userId="a37079e7ccb5967d" providerId="LiveId" clId="{8A6FB503-8223-4277-9418-B87BAB7D0431}" dt="2025-04-03T07:54:13.590" v="13667" actId="207"/>
          <ac:spMkLst>
            <pc:docMk/>
            <pc:sldMk cId="4171425721" sldId="356"/>
            <ac:spMk id="31" creationId="{319B4928-A175-4CE1-071D-95F716EE5DC6}"/>
          </ac:spMkLst>
        </pc:spChg>
        <pc:spChg chg="add mod">
          <ac:chgData name="Sacha LUTOFF" userId="a37079e7ccb5967d" providerId="LiveId" clId="{8A6FB503-8223-4277-9418-B87BAB7D0431}" dt="2025-04-03T07:54:13.590" v="13667" actId="207"/>
          <ac:spMkLst>
            <pc:docMk/>
            <pc:sldMk cId="4171425721" sldId="356"/>
            <ac:spMk id="32" creationId="{07CBEBDA-C89B-024C-2BBF-EB94CC508B84}"/>
          </ac:spMkLst>
        </pc:spChg>
        <pc:spChg chg="add mod">
          <ac:chgData name="Sacha LUTOFF" userId="a37079e7ccb5967d" providerId="LiveId" clId="{8A6FB503-8223-4277-9418-B87BAB7D0431}" dt="2025-04-03T07:54:42.928" v="13669" actId="1076"/>
          <ac:spMkLst>
            <pc:docMk/>
            <pc:sldMk cId="4171425721" sldId="356"/>
            <ac:spMk id="33" creationId="{AA2BF87C-F7EB-7636-ECF7-AB76E48B5CF1}"/>
          </ac:spMkLst>
        </pc:spChg>
        <pc:spChg chg="add del">
          <ac:chgData name="Sacha LUTOFF" userId="a37079e7ccb5967d" providerId="LiveId" clId="{8A6FB503-8223-4277-9418-B87BAB7D0431}" dt="2025-04-03T07:55:02.695" v="13671" actId="22"/>
          <ac:spMkLst>
            <pc:docMk/>
            <pc:sldMk cId="4171425721" sldId="356"/>
            <ac:spMk id="35" creationId="{196F3266-101D-54F0-67D9-59885916E62B}"/>
          </ac:spMkLst>
        </pc:spChg>
        <pc:picChg chg="add del mod">
          <ac:chgData name="Sacha LUTOFF" userId="a37079e7ccb5967d" providerId="LiveId" clId="{8A6FB503-8223-4277-9418-B87BAB7D0431}" dt="2025-04-03T07:53:03.533" v="13640" actId="478"/>
          <ac:picMkLst>
            <pc:docMk/>
            <pc:sldMk cId="4171425721" sldId="356"/>
            <ac:picMk id="3" creationId="{FA16E33C-9C9E-3790-481B-6673A9D42C88}"/>
          </ac:picMkLst>
        </pc:picChg>
        <pc:picChg chg="add del mod">
          <ac:chgData name="Sacha LUTOFF" userId="a37079e7ccb5967d" providerId="LiveId" clId="{8A6FB503-8223-4277-9418-B87BAB7D0431}" dt="2025-04-03T07:46:20.060" v="13446" actId="478"/>
          <ac:picMkLst>
            <pc:docMk/>
            <pc:sldMk cId="4171425721" sldId="356"/>
            <ac:picMk id="6" creationId="{737D10EF-0413-CA52-DBF6-B455470C1677}"/>
          </ac:picMkLst>
        </pc:picChg>
        <pc:picChg chg="add mod">
          <ac:chgData name="Sacha LUTOFF" userId="a37079e7ccb5967d" providerId="LiveId" clId="{8A6FB503-8223-4277-9418-B87BAB7D0431}" dt="2025-04-03T07:53:51.875" v="13663" actId="1076"/>
          <ac:picMkLst>
            <pc:docMk/>
            <pc:sldMk cId="4171425721" sldId="356"/>
            <ac:picMk id="8" creationId="{25C36E94-CCE3-36DD-476D-A00C8CC33B45}"/>
          </ac:picMkLst>
        </pc:picChg>
        <pc:picChg chg="add del mod">
          <ac:chgData name="Sacha LUTOFF" userId="a37079e7ccb5967d" providerId="LiveId" clId="{8A6FB503-8223-4277-9418-B87BAB7D0431}" dt="2025-04-03T07:53:02.282" v="13639" actId="478"/>
          <ac:picMkLst>
            <pc:docMk/>
            <pc:sldMk cId="4171425721" sldId="356"/>
            <ac:picMk id="10" creationId="{9528B7F7-5C37-D32D-FAEE-C744F71F2804}"/>
          </ac:picMkLst>
        </pc:picChg>
        <pc:picChg chg="add mod">
          <ac:chgData name="Sacha LUTOFF" userId="a37079e7ccb5967d" providerId="LiveId" clId="{8A6FB503-8223-4277-9418-B87BAB7D0431}" dt="2025-04-03T07:54:38.807" v="13668" actId="1076"/>
          <ac:picMkLst>
            <pc:docMk/>
            <pc:sldMk cId="4171425721" sldId="356"/>
            <ac:picMk id="11" creationId="{11C92D5A-58B5-5B21-5DD9-142E173FCB6D}"/>
          </ac:picMkLst>
        </pc:picChg>
        <pc:picChg chg="add mod">
          <ac:chgData name="Sacha LUTOFF" userId="a37079e7ccb5967d" providerId="LiveId" clId="{8A6FB503-8223-4277-9418-B87BAB7D0431}" dt="2025-04-03T07:53:24.943" v="13646" actId="1076"/>
          <ac:picMkLst>
            <pc:docMk/>
            <pc:sldMk cId="4171425721" sldId="356"/>
            <ac:picMk id="13" creationId="{47484CBD-D621-3F13-4EA7-DCDF2E2E4B69}"/>
          </ac:picMkLst>
        </pc:picChg>
        <pc:picChg chg="add del">
          <ac:chgData name="Sacha LUTOFF" userId="a37079e7ccb5967d" providerId="LiveId" clId="{8A6FB503-8223-4277-9418-B87BAB7D0431}" dt="2025-04-03T07:47:23.047" v="13455" actId="22"/>
          <ac:picMkLst>
            <pc:docMk/>
            <pc:sldMk cId="4171425721" sldId="356"/>
            <ac:picMk id="16" creationId="{F3ABFA3B-C954-EEEB-46F2-7F32746583F3}"/>
          </ac:picMkLst>
        </pc:picChg>
        <pc:picChg chg="add mod">
          <ac:chgData name="Sacha LUTOFF" userId="a37079e7ccb5967d" providerId="LiveId" clId="{8A6FB503-8223-4277-9418-B87BAB7D0431}" dt="2025-04-03T07:55:20.277" v="13679" actId="1076"/>
          <ac:picMkLst>
            <pc:docMk/>
            <pc:sldMk cId="4171425721" sldId="356"/>
            <ac:picMk id="37" creationId="{EAA7B7A0-77CC-729A-ADB6-8D65AEEEC9CA}"/>
          </ac:picMkLst>
        </pc:picChg>
        <pc:picChg chg="add mod">
          <ac:chgData name="Sacha LUTOFF" userId="a37079e7ccb5967d" providerId="LiveId" clId="{8A6FB503-8223-4277-9418-B87BAB7D0431}" dt="2025-04-03T07:55:49.887" v="13687" actId="1076"/>
          <ac:picMkLst>
            <pc:docMk/>
            <pc:sldMk cId="4171425721" sldId="356"/>
            <ac:picMk id="39" creationId="{1FAE1392-F7A1-A4F6-C948-DED30ABE07E6}"/>
          </ac:picMkLst>
        </pc:picChg>
        <pc:picChg chg="add del">
          <ac:chgData name="Sacha LUTOFF" userId="a37079e7ccb5967d" providerId="LiveId" clId="{8A6FB503-8223-4277-9418-B87BAB7D0431}" dt="2025-04-03T07:56:40.300" v="13690" actId="478"/>
          <ac:picMkLst>
            <pc:docMk/>
            <pc:sldMk cId="4171425721" sldId="356"/>
            <ac:picMk id="41" creationId="{F38EBBCE-2F2E-D9D8-8174-538461C879CB}"/>
          </ac:picMkLst>
        </pc:picChg>
        <pc:picChg chg="add mod">
          <ac:chgData name="Sacha LUTOFF" userId="a37079e7ccb5967d" providerId="LiveId" clId="{8A6FB503-8223-4277-9418-B87BAB7D0431}" dt="2025-04-03T07:56:47.007" v="13695" actId="1076"/>
          <ac:picMkLst>
            <pc:docMk/>
            <pc:sldMk cId="4171425721" sldId="356"/>
            <ac:picMk id="43" creationId="{DA048C07-E39D-3BDD-F403-8F35EB5BAD52}"/>
          </ac:picMkLst>
        </pc:picChg>
      </pc:sldChg>
      <pc:sldChg chg="modSp mod">
        <pc:chgData name="Sacha LUTOFF" userId="a37079e7ccb5967d" providerId="LiveId" clId="{8A6FB503-8223-4277-9418-B87BAB7D0431}" dt="2025-04-03T07:20:45.841" v="13421" actId="122"/>
        <pc:sldMkLst>
          <pc:docMk/>
          <pc:sldMk cId="134858856" sldId="357"/>
        </pc:sldMkLst>
        <pc:spChg chg="mod">
          <ac:chgData name="Sacha LUTOFF" userId="a37079e7ccb5967d" providerId="LiveId" clId="{8A6FB503-8223-4277-9418-B87BAB7D0431}" dt="2025-04-03T07:20:45.841" v="13421" actId="122"/>
          <ac:spMkLst>
            <pc:docMk/>
            <pc:sldMk cId="134858856" sldId="357"/>
            <ac:spMk id="5" creationId="{B75A4197-20AC-C10A-16B4-66EDF12F4AFF}"/>
          </ac:spMkLst>
        </pc:spChg>
      </pc:sldChg>
      <pc:sldChg chg="modSp add del mod">
        <pc:chgData name="Sacha LUTOFF" userId="a37079e7ccb5967d" providerId="LiveId" clId="{8A6FB503-8223-4277-9418-B87BAB7D0431}" dt="2025-04-03T07:03:31.245" v="12174" actId="47"/>
        <pc:sldMkLst>
          <pc:docMk/>
          <pc:sldMk cId="3056808620" sldId="357"/>
        </pc:sldMkLst>
        <pc:spChg chg="mod">
          <ac:chgData name="Sacha LUTOFF" userId="a37079e7ccb5967d" providerId="LiveId" clId="{8A6FB503-8223-4277-9418-B87BAB7D0431}" dt="2025-04-03T07:03:25.729" v="12173" actId="20577"/>
          <ac:spMkLst>
            <pc:docMk/>
            <pc:sldMk cId="3056808620" sldId="357"/>
            <ac:spMk id="4" creationId="{375DBDCF-1C77-D062-7783-23AFF712AECB}"/>
          </ac:spMkLst>
        </pc:spChg>
      </pc:sldChg>
    </pc:docChg>
  </pc:docChgLst>
  <pc:docChgLst>
    <pc:chgData name="Ndéye Fatou FALL" userId="198cc104da85ffbb" providerId="Windows Live" clId="Web-{047648A9-5A0F-1A6F-FDEA-55773D2EAC45}"/>
    <pc:docChg chg="modSld">
      <pc:chgData name="Ndéye Fatou FALL" userId="198cc104da85ffbb" providerId="Windows Live" clId="Web-{047648A9-5A0F-1A6F-FDEA-55773D2EAC45}" dt="2025-04-03T08:04:32.386" v="8"/>
      <pc:docMkLst>
        <pc:docMk/>
      </pc:docMkLst>
      <pc:sldChg chg="delSp">
        <pc:chgData name="Ndéye Fatou FALL" userId="198cc104da85ffbb" providerId="Windows Live" clId="Web-{047648A9-5A0F-1A6F-FDEA-55773D2EAC45}" dt="2025-04-03T08:04:32.386" v="8"/>
        <pc:sldMkLst>
          <pc:docMk/>
          <pc:sldMk cId="3421107791" sldId="345"/>
        </pc:sldMkLst>
        <pc:spChg chg="del">
          <ac:chgData name="Ndéye Fatou FALL" userId="198cc104da85ffbb" providerId="Windows Live" clId="Web-{047648A9-5A0F-1A6F-FDEA-55773D2EAC45}" dt="2025-04-03T08:04:28.511" v="7"/>
          <ac:spMkLst>
            <pc:docMk/>
            <pc:sldMk cId="3421107791" sldId="345"/>
            <ac:spMk id="34" creationId="{DBDDDFB0-FA4B-50C8-3118-C000835A143A}"/>
          </ac:spMkLst>
        </pc:spChg>
        <pc:spChg chg="del">
          <ac:chgData name="Ndéye Fatou FALL" userId="198cc104da85ffbb" providerId="Windows Live" clId="Web-{047648A9-5A0F-1A6F-FDEA-55773D2EAC45}" dt="2025-04-03T08:04:09.260" v="6"/>
          <ac:spMkLst>
            <pc:docMk/>
            <pc:sldMk cId="3421107791" sldId="345"/>
            <ac:spMk id="35" creationId="{46CD997D-288C-C247-0292-045DB460B72D}"/>
          </ac:spMkLst>
        </pc:spChg>
        <pc:spChg chg="del">
          <ac:chgData name="Ndéye Fatou FALL" userId="198cc104da85ffbb" providerId="Windows Live" clId="Web-{047648A9-5A0F-1A6F-FDEA-55773D2EAC45}" dt="2025-04-03T08:04:32.386" v="8"/>
          <ac:spMkLst>
            <pc:docMk/>
            <pc:sldMk cId="3421107791" sldId="345"/>
            <ac:spMk id="36" creationId="{5D5304FE-FAB8-8C27-E0C3-2CBF4FEC27BC}"/>
          </ac:spMkLst>
        </pc:spChg>
        <pc:graphicFrameChg chg="del">
          <ac:chgData name="Ndéye Fatou FALL" userId="198cc104da85ffbb" providerId="Windows Live" clId="Web-{047648A9-5A0F-1A6F-FDEA-55773D2EAC45}" dt="2025-04-03T08:03:57.103" v="2"/>
          <ac:graphicFrameMkLst>
            <pc:docMk/>
            <pc:sldMk cId="3421107791" sldId="345"/>
            <ac:graphicFrameMk id="8" creationId="{C04CEF35-A707-A0F6-6061-5EEBB9691040}"/>
          </ac:graphicFrameMkLst>
        </pc:graphicFrameChg>
        <pc:graphicFrameChg chg="del">
          <ac:chgData name="Ndéye Fatou FALL" userId="198cc104da85ffbb" providerId="Windows Live" clId="Web-{047648A9-5A0F-1A6F-FDEA-55773D2EAC45}" dt="2025-04-03T08:03:55.728" v="1"/>
          <ac:graphicFrameMkLst>
            <pc:docMk/>
            <pc:sldMk cId="3421107791" sldId="345"/>
            <ac:graphicFrameMk id="18" creationId="{229D99E5-1FA4-05AA-0A44-E278541DBE38}"/>
          </ac:graphicFrameMkLst>
        </pc:graphicFrameChg>
        <pc:graphicFrameChg chg="del">
          <ac:chgData name="Ndéye Fatou FALL" userId="198cc104da85ffbb" providerId="Windows Live" clId="Web-{047648A9-5A0F-1A6F-FDEA-55773D2EAC45}" dt="2025-04-03T08:03:49.087" v="0"/>
          <ac:graphicFrameMkLst>
            <pc:docMk/>
            <pc:sldMk cId="3421107791" sldId="345"/>
            <ac:graphicFrameMk id="25" creationId="{95914FB3-4624-517E-1471-76CB4516CA06}"/>
          </ac:graphicFrameMkLst>
        </pc:graphicFrameChg>
        <pc:graphicFrameChg chg="del">
          <ac:chgData name="Ndéye Fatou FALL" userId="198cc104da85ffbb" providerId="Windows Live" clId="Web-{047648A9-5A0F-1A6F-FDEA-55773D2EAC45}" dt="2025-04-03T08:03:57.900" v="3"/>
          <ac:graphicFrameMkLst>
            <pc:docMk/>
            <pc:sldMk cId="3421107791" sldId="345"/>
            <ac:graphicFrameMk id="31" creationId="{6E3AE35A-578D-C9B1-930C-824A08707097}"/>
          </ac:graphicFrameMkLst>
        </pc:graphicFrameChg>
        <pc:graphicFrameChg chg="del">
          <ac:chgData name="Ndéye Fatou FALL" userId="198cc104da85ffbb" providerId="Windows Live" clId="Web-{047648A9-5A0F-1A6F-FDEA-55773D2EAC45}" dt="2025-04-03T08:04:02.541" v="4"/>
          <ac:graphicFrameMkLst>
            <pc:docMk/>
            <pc:sldMk cId="3421107791" sldId="345"/>
            <ac:graphicFrameMk id="32" creationId="{6C8667AE-56EB-47C5-B824-6BE47BA6DCA7}"/>
          </ac:graphicFrameMkLst>
        </pc:graphicFrameChg>
        <pc:graphicFrameChg chg="del">
          <ac:chgData name="Ndéye Fatou FALL" userId="198cc104da85ffbb" providerId="Windows Live" clId="Web-{047648A9-5A0F-1A6F-FDEA-55773D2EAC45}" dt="2025-04-03T08:04:04.103" v="5"/>
          <ac:graphicFrameMkLst>
            <pc:docMk/>
            <pc:sldMk cId="3421107791" sldId="345"/>
            <ac:graphicFrameMk id="33" creationId="{E54DE805-CBFB-22BA-4235-30B4B5CBE338}"/>
          </ac:graphicFrameMkLst>
        </pc:graphicFrameChg>
      </pc:sldChg>
    </pc:docChg>
  </pc:docChgLst>
  <pc:docChgLst>
    <pc:chgData name="Akram Atouile" userId="d54f35c6555e4497" providerId="Windows Live" clId="Web-{29A24686-3FA8-AE67-70C3-E97D4BEAB5B9}"/>
    <pc:docChg chg="modSld">
      <pc:chgData name="Akram Atouile" userId="d54f35c6555e4497" providerId="Windows Live" clId="Web-{29A24686-3FA8-AE67-70C3-E97D4BEAB5B9}" dt="2025-04-03T08:10:57.200" v="11" actId="20577"/>
      <pc:docMkLst>
        <pc:docMk/>
      </pc:docMkLst>
      <pc:sldChg chg="modSp">
        <pc:chgData name="Akram Atouile" userId="d54f35c6555e4497" providerId="Windows Live" clId="Web-{29A24686-3FA8-AE67-70C3-E97D4BEAB5B9}" dt="2025-04-03T08:10:57.200" v="11" actId="20577"/>
        <pc:sldMkLst>
          <pc:docMk/>
          <pc:sldMk cId="2508917314" sldId="304"/>
        </pc:sldMkLst>
        <pc:spChg chg="mod">
          <ac:chgData name="Akram Atouile" userId="d54f35c6555e4497" providerId="Windows Live" clId="Web-{29A24686-3FA8-AE67-70C3-E97D4BEAB5B9}" dt="2025-04-03T08:10:57.200" v="11" actId="20577"/>
          <ac:spMkLst>
            <pc:docMk/>
            <pc:sldMk cId="2508917314" sldId="304"/>
            <ac:spMk id="5" creationId="{912F9AE5-9DC2-99A9-5875-7A14371E0882}"/>
          </ac:spMkLst>
        </pc:spChg>
      </pc:sldChg>
    </pc:docChg>
  </pc:docChgLst>
  <pc:docChgLst>
    <pc:chgData name="Sofian Archambault" userId="db12d9d74e99a5d3" providerId="Windows Live" clId="Web-{D1926F06-99B3-6511-0ABB-472CAD31C888}"/>
    <pc:docChg chg="modSld">
      <pc:chgData name="Sofian Archambault" userId="db12d9d74e99a5d3" providerId="Windows Live" clId="Web-{D1926F06-99B3-6511-0ABB-472CAD31C888}" dt="2025-03-26T08:05:57.200" v="677" actId="20577"/>
      <pc:docMkLst>
        <pc:docMk/>
      </pc:docMkLst>
      <pc:sldChg chg="modSp">
        <pc:chgData name="Sofian Archambault" userId="db12d9d74e99a5d3" providerId="Windows Live" clId="Web-{D1926F06-99B3-6511-0ABB-472CAD31C888}" dt="2025-03-26T08:00:31.892" v="335"/>
        <pc:sldMkLst>
          <pc:docMk/>
          <pc:sldMk cId="3294743337" sldId="265"/>
        </pc:sldMkLst>
        <pc:graphicFrameChg chg="modGraphic">
          <ac:chgData name="Sofian Archambault" userId="db12d9d74e99a5d3" providerId="Windows Live" clId="Web-{D1926F06-99B3-6511-0ABB-472CAD31C888}" dt="2025-03-26T08:00:31.892" v="335"/>
          <ac:graphicFrameMkLst>
            <pc:docMk/>
            <pc:sldMk cId="3294743337" sldId="265"/>
            <ac:graphicFrameMk id="7" creationId="{D1961C2E-EAC7-E1F6-4F52-158B0E83584A}"/>
          </ac:graphicFrameMkLst>
        </pc:graphicFrameChg>
      </pc:sldChg>
      <pc:sldChg chg="addSp delSp modSp">
        <pc:chgData name="Sofian Archambault" userId="db12d9d74e99a5d3" providerId="Windows Live" clId="Web-{D1926F06-99B3-6511-0ABB-472CAD31C888}" dt="2025-03-26T08:05:57.200" v="677" actId="20577"/>
        <pc:sldMkLst>
          <pc:docMk/>
          <pc:sldMk cId="3242581762" sldId="283"/>
        </pc:sldMkLst>
        <pc:spChg chg="mod">
          <ac:chgData name="Sofian Archambault" userId="db12d9d74e99a5d3" providerId="Windows Live" clId="Web-{D1926F06-99B3-6511-0ABB-472CAD31C888}" dt="2025-03-26T08:05:57.200" v="677" actId="20577"/>
          <ac:spMkLst>
            <pc:docMk/>
            <pc:sldMk cId="3242581762" sldId="283"/>
            <ac:spMk id="5" creationId="{29CCC81E-156E-43D6-1560-ACA5ECDA0653}"/>
          </ac:spMkLst>
        </pc:spChg>
        <pc:graphicFrameChg chg="add mod modGraphic">
          <ac:chgData name="Sofian Archambault" userId="db12d9d74e99a5d3" providerId="Windows Live" clId="Web-{D1926F06-99B3-6511-0ABB-472CAD31C888}" dt="2025-03-26T08:04:36.416" v="642" actId="1076"/>
          <ac:graphicFrameMkLst>
            <pc:docMk/>
            <pc:sldMk cId="3242581762" sldId="283"/>
            <ac:graphicFrameMk id="7" creationId="{2401F0AC-7698-B7CF-0ED1-D9FB5FB88F38}"/>
          </ac:graphicFrameMkLst>
        </pc:graphicFrameChg>
      </pc:sldChg>
    </pc:docChg>
  </pc:docChgLst>
  <pc:docChgLst>
    <pc:chgData name="Elyas Arfaoui" userId="b68ce78a2a4adbb6" providerId="Windows Live" clId="Web-{3D218D12-174A-C1EA-0048-2255688C9FA0}"/>
    <pc:docChg chg="modSld">
      <pc:chgData name="Elyas Arfaoui" userId="b68ce78a2a4adbb6" providerId="Windows Live" clId="Web-{3D218D12-174A-C1EA-0048-2255688C9FA0}" dt="2025-03-26T09:11:53.253" v="115"/>
      <pc:docMkLst>
        <pc:docMk/>
      </pc:docMkLst>
      <pc:sldChg chg="modSp">
        <pc:chgData name="Elyas Arfaoui" userId="b68ce78a2a4adbb6" providerId="Windows Live" clId="Web-{3D218D12-174A-C1EA-0048-2255688C9FA0}" dt="2025-03-26T09:11:53.253" v="115"/>
        <pc:sldMkLst>
          <pc:docMk/>
          <pc:sldMk cId="3294743337" sldId="265"/>
        </pc:sldMkLst>
        <pc:graphicFrameChg chg="mod modGraphic">
          <ac:chgData name="Elyas Arfaoui" userId="b68ce78a2a4adbb6" providerId="Windows Live" clId="Web-{3D218D12-174A-C1EA-0048-2255688C9FA0}" dt="2025-03-26T09:11:53.253" v="115"/>
          <ac:graphicFrameMkLst>
            <pc:docMk/>
            <pc:sldMk cId="3294743337" sldId="265"/>
            <ac:graphicFrameMk id="7" creationId="{D1961C2E-EAC7-E1F6-4F52-158B0E83584A}"/>
          </ac:graphicFrameMkLst>
        </pc:graphicFrameChg>
      </pc:sldChg>
    </pc:docChg>
  </pc:docChgLst>
  <pc:docChgLst>
    <pc:chgData name="sarah hadi" userId="93ee62a5e095bd60" providerId="Windows Live" clId="Web-{D13C1719-7FB8-73A3-E07B-95CDA65F7194}"/>
    <pc:docChg chg="addSld delSld modSld">
      <pc:chgData name="sarah hadi" userId="93ee62a5e095bd60" providerId="Windows Live" clId="Web-{D13C1719-7FB8-73A3-E07B-95CDA65F7194}" dt="2025-04-03T09:59:41.179" v="1023" actId="20577"/>
      <pc:docMkLst>
        <pc:docMk/>
      </pc:docMkLst>
      <pc:sldChg chg="addSp delSp modSp">
        <pc:chgData name="sarah hadi" userId="93ee62a5e095bd60" providerId="Windows Live" clId="Web-{D13C1719-7FB8-73A3-E07B-95CDA65F7194}" dt="2025-04-03T07:28:34.211" v="150" actId="1076"/>
        <pc:sldMkLst>
          <pc:docMk/>
          <pc:sldMk cId="3421107791" sldId="345"/>
        </pc:sldMkLst>
        <pc:spChg chg="add mod">
          <ac:chgData name="sarah hadi" userId="93ee62a5e095bd60" providerId="Windows Live" clId="Web-{D13C1719-7FB8-73A3-E07B-95CDA65F7194}" dt="2025-04-03T07:27:58.475" v="139" actId="1076"/>
          <ac:spMkLst>
            <pc:docMk/>
            <pc:sldMk cId="3421107791" sldId="345"/>
            <ac:spMk id="10" creationId="{B7D8AB63-49F5-AD49-3648-79C035F7C425}"/>
          </ac:spMkLst>
        </pc:spChg>
        <pc:spChg chg="add mod">
          <ac:chgData name="sarah hadi" userId="93ee62a5e095bd60" providerId="Windows Live" clId="Web-{D13C1719-7FB8-73A3-E07B-95CDA65F7194}" dt="2025-04-03T07:28:08.725" v="142" actId="1076"/>
          <ac:spMkLst>
            <pc:docMk/>
            <pc:sldMk cId="3421107791" sldId="345"/>
            <ac:spMk id="13" creationId="{154EAE96-C864-E8C7-4DF2-1CD43FBC6182}"/>
          </ac:spMkLst>
        </pc:spChg>
        <pc:spChg chg="add mod">
          <ac:chgData name="sarah hadi" userId="93ee62a5e095bd60" providerId="Windows Live" clId="Web-{D13C1719-7FB8-73A3-E07B-95CDA65F7194}" dt="2025-04-03T07:28:34.211" v="150" actId="1076"/>
          <ac:spMkLst>
            <pc:docMk/>
            <pc:sldMk cId="3421107791" sldId="345"/>
            <ac:spMk id="17" creationId="{C2AC5989-3A3F-E9C1-974B-B64661095624}"/>
          </ac:spMkLst>
        </pc:spChg>
        <pc:spChg chg="add mod">
          <ac:chgData name="sarah hadi" userId="93ee62a5e095bd60" providerId="Windows Live" clId="Web-{D13C1719-7FB8-73A3-E07B-95CDA65F7194}" dt="2025-04-03T07:28:25.617" v="147" actId="1076"/>
          <ac:spMkLst>
            <pc:docMk/>
            <pc:sldMk cId="3421107791" sldId="345"/>
            <ac:spMk id="19" creationId="{5AA30074-B5ED-4EAC-C11A-360604467CCA}"/>
          </ac:spMkLst>
        </pc:spChg>
        <pc:picChg chg="mod">
          <ac:chgData name="sarah hadi" userId="93ee62a5e095bd60" providerId="Windows Live" clId="Web-{D13C1719-7FB8-73A3-E07B-95CDA65F7194}" dt="2025-04-03T07:26:05.815" v="129" actId="1076"/>
          <ac:picMkLst>
            <pc:docMk/>
            <pc:sldMk cId="3421107791" sldId="345"/>
            <ac:picMk id="5" creationId="{41B87771-7583-2153-9C3D-A4E84ADA1E20}"/>
          </ac:picMkLst>
        </pc:picChg>
        <pc:picChg chg="mod">
          <ac:chgData name="sarah hadi" userId="93ee62a5e095bd60" providerId="Windows Live" clId="Web-{D13C1719-7FB8-73A3-E07B-95CDA65F7194}" dt="2025-04-03T07:26:08.519" v="130" actId="1076"/>
          <ac:picMkLst>
            <pc:docMk/>
            <pc:sldMk cId="3421107791" sldId="345"/>
            <ac:picMk id="7" creationId="{C0653A04-6504-4EA8-7FCF-0CA92C5C32C8}"/>
          </ac:picMkLst>
        </pc:picChg>
        <pc:picChg chg="add mod">
          <ac:chgData name="sarah hadi" userId="93ee62a5e095bd60" providerId="Windows Live" clId="Web-{D13C1719-7FB8-73A3-E07B-95CDA65F7194}" dt="2025-04-03T07:27:56.288" v="138" actId="1076"/>
          <ac:picMkLst>
            <pc:docMk/>
            <pc:sldMk cId="3421107791" sldId="345"/>
            <ac:picMk id="9" creationId="{1FBCABC0-4D97-3FBD-B7B1-A5C08634A973}"/>
          </ac:picMkLst>
        </pc:picChg>
        <pc:picChg chg="add mod">
          <ac:chgData name="sarah hadi" userId="93ee62a5e095bd60" providerId="Windows Live" clId="Web-{D13C1719-7FB8-73A3-E07B-95CDA65F7194}" dt="2025-04-03T07:28:02.131" v="140" actId="1076"/>
          <ac:picMkLst>
            <pc:docMk/>
            <pc:sldMk cId="3421107791" sldId="345"/>
            <ac:picMk id="11" creationId="{CCE251C3-0972-32EF-7721-22A577A81CEB}"/>
          </ac:picMkLst>
        </pc:picChg>
        <pc:picChg chg="add mod">
          <ac:chgData name="sarah hadi" userId="93ee62a5e095bd60" providerId="Windows Live" clId="Web-{D13C1719-7FB8-73A3-E07B-95CDA65F7194}" dt="2025-04-03T07:28:05.460" v="141" actId="1076"/>
          <ac:picMkLst>
            <pc:docMk/>
            <pc:sldMk cId="3421107791" sldId="345"/>
            <ac:picMk id="12" creationId="{CE70E429-4083-8DEA-C6C0-4654C432180F}"/>
          </ac:picMkLst>
        </pc:picChg>
        <pc:picChg chg="add mod">
          <ac:chgData name="sarah hadi" userId="93ee62a5e095bd60" providerId="Windows Live" clId="Web-{D13C1719-7FB8-73A3-E07B-95CDA65F7194}" dt="2025-04-03T07:28:16.382" v="145" actId="1076"/>
          <ac:picMkLst>
            <pc:docMk/>
            <pc:sldMk cId="3421107791" sldId="345"/>
            <ac:picMk id="14" creationId="{BE9F4BAC-34ED-968B-A1E8-D197BF691D25}"/>
          </ac:picMkLst>
        </pc:picChg>
        <pc:picChg chg="add del mod">
          <ac:chgData name="sarah hadi" userId="93ee62a5e095bd60" providerId="Windows Live" clId="Web-{D13C1719-7FB8-73A3-E07B-95CDA65F7194}" dt="2025-04-03T07:21:55.652" v="50"/>
          <ac:picMkLst>
            <pc:docMk/>
            <pc:sldMk cId="3421107791" sldId="345"/>
            <ac:picMk id="15" creationId="{0F6D55CF-B96F-FAE0-105E-5DE33D279400}"/>
          </ac:picMkLst>
        </pc:picChg>
        <pc:picChg chg="add mod">
          <ac:chgData name="sarah hadi" userId="93ee62a5e095bd60" providerId="Windows Live" clId="Web-{D13C1719-7FB8-73A3-E07B-95CDA65F7194}" dt="2025-04-03T07:28:31.726" v="149" actId="1076"/>
          <ac:picMkLst>
            <pc:docMk/>
            <pc:sldMk cId="3421107791" sldId="345"/>
            <ac:picMk id="16" creationId="{789F0C75-4CC5-C14D-0B00-2E3BA2B8BE1D}"/>
          </ac:picMkLst>
        </pc:picChg>
        <pc:picChg chg="add del mod">
          <ac:chgData name="sarah hadi" userId="93ee62a5e095bd60" providerId="Windows Live" clId="Web-{D13C1719-7FB8-73A3-E07B-95CDA65F7194}" dt="2025-04-03T07:24:50.157" v="88"/>
          <ac:picMkLst>
            <pc:docMk/>
            <pc:sldMk cId="3421107791" sldId="345"/>
            <ac:picMk id="18" creationId="{3389C72D-9009-4CBE-7F22-CC9639F5A279}"/>
          </ac:picMkLst>
        </pc:picChg>
        <pc:picChg chg="add del mod">
          <ac:chgData name="sarah hadi" userId="93ee62a5e095bd60" providerId="Windows Live" clId="Web-{D13C1719-7FB8-73A3-E07B-95CDA65F7194}" dt="2025-04-03T07:27:21.193" v="132"/>
          <ac:picMkLst>
            <pc:docMk/>
            <pc:sldMk cId="3421107791" sldId="345"/>
            <ac:picMk id="20" creationId="{B02F5C28-9A7A-1D98-06E3-4A024E4A876E}"/>
          </ac:picMkLst>
        </pc:picChg>
        <pc:picChg chg="add mod">
          <ac:chgData name="sarah hadi" userId="93ee62a5e095bd60" providerId="Windows Live" clId="Web-{D13C1719-7FB8-73A3-E07B-95CDA65F7194}" dt="2025-04-03T07:28:28.226" v="148" actId="1076"/>
          <ac:picMkLst>
            <pc:docMk/>
            <pc:sldMk cId="3421107791" sldId="345"/>
            <ac:picMk id="21" creationId="{B7A5B302-9062-F139-5A81-C2964A63AA06}"/>
          </ac:picMkLst>
        </pc:picChg>
      </pc:sldChg>
      <pc:sldChg chg="add del replId">
        <pc:chgData name="sarah hadi" userId="93ee62a5e095bd60" providerId="Windows Live" clId="Web-{D13C1719-7FB8-73A3-E07B-95CDA65F7194}" dt="2025-04-03T07:18:44.287" v="2"/>
        <pc:sldMkLst>
          <pc:docMk/>
          <pc:sldMk cId="2970446904" sldId="357"/>
        </pc:sldMkLst>
      </pc:sldChg>
      <pc:sldChg chg="modSp new">
        <pc:chgData name="sarah hadi" userId="93ee62a5e095bd60" providerId="Windows Live" clId="Web-{D13C1719-7FB8-73A3-E07B-95CDA65F7194}" dt="2025-04-03T09:59:41.179" v="1023" actId="20577"/>
        <pc:sldMkLst>
          <pc:docMk/>
          <pc:sldMk cId="3415668891" sldId="358"/>
        </pc:sldMkLst>
        <pc:spChg chg="mod">
          <ac:chgData name="sarah hadi" userId="93ee62a5e095bd60" providerId="Windows Live" clId="Web-{D13C1719-7FB8-73A3-E07B-95CDA65F7194}" dt="2025-04-03T09:37:55.564" v="416" actId="20577"/>
          <ac:spMkLst>
            <pc:docMk/>
            <pc:sldMk cId="3415668891" sldId="358"/>
            <ac:spMk id="2" creationId="{C05F7458-069D-D592-0FFD-F92E84019249}"/>
          </ac:spMkLst>
        </pc:spChg>
        <pc:spChg chg="mod">
          <ac:chgData name="sarah hadi" userId="93ee62a5e095bd60" providerId="Windows Live" clId="Web-{D13C1719-7FB8-73A3-E07B-95CDA65F7194}" dt="2025-04-03T09:59:41.179" v="1023" actId="20577"/>
          <ac:spMkLst>
            <pc:docMk/>
            <pc:sldMk cId="3415668891" sldId="358"/>
            <ac:spMk id="3" creationId="{9EE4A5B9-27A1-B0A8-7AD1-7B667F79B0BE}"/>
          </ac:spMkLst>
        </pc:spChg>
      </pc:sldChg>
      <pc:sldChg chg="new del">
        <pc:chgData name="sarah hadi" userId="93ee62a5e095bd60" providerId="Windows Live" clId="Web-{D13C1719-7FB8-73A3-E07B-95CDA65F7194}" dt="2025-04-03T09:32:18.410" v="152"/>
        <pc:sldMkLst>
          <pc:docMk/>
          <pc:sldMk cId="3800664155" sldId="358"/>
        </pc:sldMkLst>
      </pc:sldChg>
    </pc:docChg>
  </pc:docChgLst>
  <pc:docChgLst>
    <pc:chgData name="TIM GRUGRU" userId="f4d65a87c7acd407" providerId="Windows Live" clId="Web-{7BF6055B-0EDF-9046-AA7E-56776DD0757D}"/>
    <pc:docChg chg="modSld">
      <pc:chgData name="TIM GRUGRU" userId="f4d65a87c7acd407" providerId="Windows Live" clId="Web-{7BF6055B-0EDF-9046-AA7E-56776DD0757D}" dt="2025-03-25T08:53:24.466" v="0"/>
      <pc:docMkLst>
        <pc:docMk/>
      </pc:docMkLst>
      <pc:sldChg chg="addSp delSp modSp">
        <pc:chgData name="TIM GRUGRU" userId="f4d65a87c7acd407" providerId="Windows Live" clId="Web-{7BF6055B-0EDF-9046-AA7E-56776DD0757D}" dt="2025-03-25T08:53:24.466" v="0"/>
        <pc:sldMkLst>
          <pc:docMk/>
          <pc:sldMk cId="30538623" sldId="293"/>
        </pc:sldMkLst>
      </pc:sldChg>
    </pc:docChg>
  </pc:docChgLst>
  <pc:docChgLst>
    <pc:chgData name="Elyas Arfaoui" userId="b68ce78a2a4adbb6" providerId="Windows Live" clId="Web-{B52AB26F-A0D3-7636-3C9B-451EF82A581F}"/>
    <pc:docChg chg="addSld modSld">
      <pc:chgData name="Elyas Arfaoui" userId="b68ce78a2a4adbb6" providerId="Windows Live" clId="Web-{B52AB26F-A0D3-7636-3C9B-451EF82A581F}" dt="2025-04-02T16:20:24.461" v="276" actId="20577"/>
      <pc:docMkLst>
        <pc:docMk/>
      </pc:docMkLst>
      <pc:sldChg chg="addSp delSp modSp">
        <pc:chgData name="Elyas Arfaoui" userId="b68ce78a2a4adbb6" providerId="Windows Live" clId="Web-{B52AB26F-A0D3-7636-3C9B-451EF82A581F}" dt="2025-04-02T16:15:44.612" v="219" actId="1076"/>
        <pc:sldMkLst>
          <pc:docMk/>
          <pc:sldMk cId="1950941612" sldId="299"/>
        </pc:sldMkLst>
        <pc:spChg chg="mod">
          <ac:chgData name="Elyas Arfaoui" userId="b68ce78a2a4adbb6" providerId="Windows Live" clId="Web-{B52AB26F-A0D3-7636-3C9B-451EF82A581F}" dt="2025-04-02T16:13:01.225" v="108" actId="20577"/>
          <ac:spMkLst>
            <pc:docMk/>
            <pc:sldMk cId="1950941612" sldId="299"/>
            <ac:spMk id="4" creationId="{34FF6E0D-4B90-96CA-6884-C050E38951F1}"/>
          </ac:spMkLst>
        </pc:spChg>
        <pc:spChg chg="mod">
          <ac:chgData name="Elyas Arfaoui" userId="b68ce78a2a4adbb6" providerId="Windows Live" clId="Web-{B52AB26F-A0D3-7636-3C9B-451EF82A581F}" dt="2025-04-02T16:11:26.062" v="102" actId="20577"/>
          <ac:spMkLst>
            <pc:docMk/>
            <pc:sldMk cId="1950941612" sldId="299"/>
            <ac:spMk id="5" creationId="{FE0A9D45-615C-0FA1-6E7D-C5CF76AFD5FD}"/>
          </ac:spMkLst>
        </pc:spChg>
        <pc:spChg chg="add del mod">
          <ac:chgData name="Elyas Arfaoui" userId="b68ce78a2a4adbb6" providerId="Windows Live" clId="Web-{B52AB26F-A0D3-7636-3C9B-451EF82A581F}" dt="2025-04-02T16:15:41.174" v="218"/>
          <ac:spMkLst>
            <pc:docMk/>
            <pc:sldMk cId="1950941612" sldId="299"/>
            <ac:spMk id="6" creationId="{2728991A-AC5B-391E-073A-F8ACBEF73E4C}"/>
          </ac:spMkLst>
        </pc:spChg>
        <pc:picChg chg="mod">
          <ac:chgData name="Elyas Arfaoui" userId="b68ce78a2a4adbb6" providerId="Windows Live" clId="Web-{B52AB26F-A0D3-7636-3C9B-451EF82A581F}" dt="2025-04-02T16:15:44.612" v="219" actId="1076"/>
          <ac:picMkLst>
            <pc:docMk/>
            <pc:sldMk cId="1950941612" sldId="299"/>
            <ac:picMk id="3" creationId="{2C933ED5-8DAB-8663-4207-DBE0DB59FF41}"/>
          </ac:picMkLst>
        </pc:picChg>
      </pc:sldChg>
      <pc:sldChg chg="modSp">
        <pc:chgData name="Elyas Arfaoui" userId="b68ce78a2a4adbb6" providerId="Windows Live" clId="Web-{B52AB26F-A0D3-7636-3C9B-451EF82A581F}" dt="2025-04-02T16:17:03.571" v="264" actId="20577"/>
        <pc:sldMkLst>
          <pc:docMk/>
          <pc:sldMk cId="862720328" sldId="343"/>
        </pc:sldMkLst>
        <pc:spChg chg="mod">
          <ac:chgData name="Elyas Arfaoui" userId="b68ce78a2a4adbb6" providerId="Windows Live" clId="Web-{B52AB26F-A0D3-7636-3C9B-451EF82A581F}" dt="2025-04-02T16:13:06.506" v="109" actId="20577"/>
          <ac:spMkLst>
            <pc:docMk/>
            <pc:sldMk cId="862720328" sldId="343"/>
            <ac:spMk id="2" creationId="{D9794408-5A82-0835-AF04-474D82FB59BB}"/>
          </ac:spMkLst>
        </pc:spChg>
        <pc:spChg chg="mod">
          <ac:chgData name="Elyas Arfaoui" userId="b68ce78a2a4adbb6" providerId="Windows Live" clId="Web-{B52AB26F-A0D3-7636-3C9B-451EF82A581F}" dt="2025-04-02T16:17:03.571" v="264" actId="20577"/>
          <ac:spMkLst>
            <pc:docMk/>
            <pc:sldMk cId="862720328" sldId="343"/>
            <ac:spMk id="3" creationId="{B1830393-97BD-7385-E4BE-726416DE0915}"/>
          </ac:spMkLst>
        </pc:spChg>
      </pc:sldChg>
      <pc:sldChg chg="modSp new">
        <pc:chgData name="Elyas Arfaoui" userId="b68ce78a2a4adbb6" providerId="Windows Live" clId="Web-{B52AB26F-A0D3-7636-3C9B-451EF82A581F}" dt="2025-04-02T16:20:24.461" v="276" actId="20577"/>
        <pc:sldMkLst>
          <pc:docMk/>
          <pc:sldMk cId="603215116" sldId="344"/>
        </pc:sldMkLst>
        <pc:spChg chg="mod">
          <ac:chgData name="Elyas Arfaoui" userId="b68ce78a2a4adbb6" providerId="Windows Live" clId="Web-{B52AB26F-A0D3-7636-3C9B-451EF82A581F}" dt="2025-04-02T16:20:24.461" v="276" actId="20577"/>
          <ac:spMkLst>
            <pc:docMk/>
            <pc:sldMk cId="603215116" sldId="344"/>
            <ac:spMk id="3" creationId="{1C71B671-EDFE-2710-ACC1-82CE8C388685}"/>
          </ac:spMkLst>
        </pc:spChg>
      </pc:sldChg>
      <pc:sldChg chg="new">
        <pc:chgData name="Elyas Arfaoui" userId="b68ce78a2a4adbb6" providerId="Windows Live" clId="Web-{B52AB26F-A0D3-7636-3C9B-451EF82A581F}" dt="2025-04-02T16:16:47.648" v="241"/>
        <pc:sldMkLst>
          <pc:docMk/>
          <pc:sldMk cId="3421107791" sldId="345"/>
        </pc:sldMkLst>
      </pc:sldChg>
    </pc:docChg>
  </pc:docChgLst>
  <pc:docChgLst>
    <pc:chgData name="Ndéye Fatou FALL" userId="198cc104da85ffbb" providerId="Windows Live" clId="Web-{5845728C-7E91-568F-8A83-E7B59775F257}"/>
    <pc:docChg chg="addSld delSld modSld sldOrd">
      <pc:chgData name="Ndéye Fatou FALL" userId="198cc104da85ffbb" providerId="Windows Live" clId="Web-{5845728C-7E91-568F-8A83-E7B59775F257}" dt="2025-03-26T07:49:07.708" v="112" actId="20577"/>
      <pc:docMkLst>
        <pc:docMk/>
      </pc:docMkLst>
      <pc:sldChg chg="addSp delSp modSp del">
        <pc:chgData name="Ndéye Fatou FALL" userId="198cc104da85ffbb" providerId="Windows Live" clId="Web-{5845728C-7E91-568F-8A83-E7B59775F257}" dt="2025-03-26T07:42:41.117" v="7"/>
        <pc:sldMkLst>
          <pc:docMk/>
          <pc:sldMk cId="3347303614" sldId="282"/>
        </pc:sldMkLst>
      </pc:sldChg>
      <pc:sldChg chg="modSp">
        <pc:chgData name="Ndéye Fatou FALL" userId="198cc104da85ffbb" providerId="Windows Live" clId="Web-{5845728C-7E91-568F-8A83-E7B59775F257}" dt="2025-03-26T07:47:52.752" v="101" actId="20577"/>
        <pc:sldMkLst>
          <pc:docMk/>
          <pc:sldMk cId="2764322103" sldId="285"/>
        </pc:sldMkLst>
        <pc:spChg chg="mod">
          <ac:chgData name="Ndéye Fatou FALL" userId="198cc104da85ffbb" providerId="Windows Live" clId="Web-{5845728C-7E91-568F-8A83-E7B59775F257}" dt="2025-03-26T07:47:52.752" v="101" actId="20577"/>
          <ac:spMkLst>
            <pc:docMk/>
            <pc:sldMk cId="2764322103" sldId="285"/>
            <ac:spMk id="5" creationId="{8421C945-C356-4D73-AE5B-9409BE2466DF}"/>
          </ac:spMkLst>
        </pc:spChg>
      </pc:sldChg>
      <pc:sldChg chg="modSp">
        <pc:chgData name="Ndéye Fatou FALL" userId="198cc104da85ffbb" providerId="Windows Live" clId="Web-{5845728C-7E91-568F-8A83-E7B59775F257}" dt="2025-03-26T07:49:07.708" v="112" actId="20577"/>
        <pc:sldMkLst>
          <pc:docMk/>
          <pc:sldMk cId="3431720007" sldId="286"/>
        </pc:sldMkLst>
        <pc:spChg chg="mod">
          <ac:chgData name="Ndéye Fatou FALL" userId="198cc104da85ffbb" providerId="Windows Live" clId="Web-{5845728C-7E91-568F-8A83-E7B59775F257}" dt="2025-03-26T07:49:07.708" v="112" actId="20577"/>
          <ac:spMkLst>
            <pc:docMk/>
            <pc:sldMk cId="3431720007" sldId="286"/>
            <ac:spMk id="3" creationId="{F585606C-083A-5AB0-5748-7D48F1E0EA80}"/>
          </ac:spMkLst>
        </pc:spChg>
      </pc:sldChg>
      <pc:sldChg chg="modSp add ord replId">
        <pc:chgData name="Ndéye Fatou FALL" userId="198cc104da85ffbb" providerId="Windows Live" clId="Web-{5845728C-7E91-568F-8A83-E7B59775F257}" dt="2025-03-26T07:45:55.295" v="85" actId="20577"/>
        <pc:sldMkLst>
          <pc:docMk/>
          <pc:sldMk cId="1950941612" sldId="299"/>
        </pc:sldMkLst>
        <pc:spChg chg="mod">
          <ac:chgData name="Ndéye Fatou FALL" userId="198cc104da85ffbb" providerId="Windows Live" clId="Web-{5845728C-7E91-568F-8A83-E7B59775F257}" dt="2025-03-26T07:43:37.947" v="22" actId="20577"/>
          <ac:spMkLst>
            <pc:docMk/>
            <pc:sldMk cId="1950941612" sldId="299"/>
            <ac:spMk id="4" creationId="{34FF6E0D-4B90-96CA-6884-C050E38951F1}"/>
          </ac:spMkLst>
        </pc:spChg>
        <pc:spChg chg="mod">
          <ac:chgData name="Ndéye Fatou FALL" userId="198cc104da85ffbb" providerId="Windows Live" clId="Web-{5845728C-7E91-568F-8A83-E7B59775F257}" dt="2025-03-26T07:45:55.295" v="85" actId="20577"/>
          <ac:spMkLst>
            <pc:docMk/>
            <pc:sldMk cId="1950941612" sldId="299"/>
            <ac:spMk id="5" creationId="{FE0A9D45-615C-0FA1-6E7D-C5CF76AFD5FD}"/>
          </ac:spMkLst>
        </pc:spChg>
      </pc:sldChg>
    </pc:docChg>
  </pc:docChgLst>
  <pc:docChgLst>
    <pc:chgData name="sarah hadi" userId="93ee62a5e095bd60" providerId="Windows Live" clId="Web-{4221D23B-AFDE-2C41-E964-C4224CD4F7FE}"/>
    <pc:docChg chg="modSld">
      <pc:chgData name="sarah hadi" userId="93ee62a5e095bd60" providerId="Windows Live" clId="Web-{4221D23B-AFDE-2C41-E964-C4224CD4F7FE}" dt="2025-04-03T06:33:42" v="63"/>
      <pc:docMkLst>
        <pc:docMk/>
      </pc:docMkLst>
      <pc:sldChg chg="addSp delSp modSp">
        <pc:chgData name="sarah hadi" userId="93ee62a5e095bd60" providerId="Windows Live" clId="Web-{4221D23B-AFDE-2C41-E964-C4224CD4F7FE}" dt="2025-04-03T06:17:52.157" v="62" actId="1076"/>
        <pc:sldMkLst>
          <pc:docMk/>
          <pc:sldMk cId="3331397184" sldId="342"/>
        </pc:sldMkLst>
        <pc:spChg chg="add mod">
          <ac:chgData name="sarah hadi" userId="93ee62a5e095bd60" providerId="Windows Live" clId="Web-{4221D23B-AFDE-2C41-E964-C4224CD4F7FE}" dt="2025-04-03T06:17:35.610" v="58" actId="20577"/>
          <ac:spMkLst>
            <pc:docMk/>
            <pc:sldMk cId="3331397184" sldId="342"/>
            <ac:spMk id="14" creationId="{7ACC7C82-A2D5-A83B-7E57-368CF4D2C170}"/>
          </ac:spMkLst>
        </pc:spChg>
        <pc:grpChg chg="mod">
          <ac:chgData name="sarah hadi" userId="93ee62a5e095bd60" providerId="Windows Live" clId="Web-{4221D23B-AFDE-2C41-E964-C4224CD4F7FE}" dt="2025-04-03T06:14:49.293" v="32" actId="1076"/>
          <ac:grpSpMkLst>
            <pc:docMk/>
            <pc:sldMk cId="3331397184" sldId="342"/>
            <ac:grpSpMk id="32" creationId="{CF890545-7240-D5C4-6714-DC0B7858104F}"/>
          </ac:grpSpMkLst>
        </pc:grpChg>
        <pc:graphicFrameChg chg="add del mod modGraphic">
          <ac:chgData name="sarah hadi" userId="93ee62a5e095bd60" providerId="Windows Live" clId="Web-{4221D23B-AFDE-2C41-E964-C4224CD4F7FE}" dt="2025-04-03T06:13:10.182" v="8"/>
          <ac:graphicFrameMkLst>
            <pc:docMk/>
            <pc:sldMk cId="3331397184" sldId="342"/>
            <ac:graphicFrameMk id="6" creationId="{B9CE44E0-BA7E-803C-6F38-F27FD0BA600C}"/>
          </ac:graphicFrameMkLst>
        </pc:graphicFrameChg>
        <pc:picChg chg="add del mod">
          <ac:chgData name="sarah hadi" userId="93ee62a5e095bd60" providerId="Windows Live" clId="Web-{4221D23B-AFDE-2C41-E964-C4224CD4F7FE}" dt="2025-04-03T06:17:04.562" v="51" actId="1076"/>
          <ac:picMkLst>
            <pc:docMk/>
            <pc:sldMk cId="3331397184" sldId="342"/>
            <ac:picMk id="9" creationId="{C52CEC0B-3C56-A9C1-80D2-4CA50EC9760C}"/>
          </ac:picMkLst>
        </pc:picChg>
        <pc:picChg chg="add mod">
          <ac:chgData name="sarah hadi" userId="93ee62a5e095bd60" providerId="Windows Live" clId="Web-{4221D23B-AFDE-2C41-E964-C4224CD4F7FE}" dt="2025-04-03T06:13:28.791" v="11" actId="1076"/>
          <ac:picMkLst>
            <pc:docMk/>
            <pc:sldMk cId="3331397184" sldId="342"/>
            <ac:picMk id="10" creationId="{E1FFC4A4-BC1F-D86C-3A2D-17E073E6BA63}"/>
          </ac:picMkLst>
        </pc:picChg>
        <pc:picChg chg="add del mod">
          <ac:chgData name="sarah hadi" userId="93ee62a5e095bd60" providerId="Windows Live" clId="Web-{4221D23B-AFDE-2C41-E964-C4224CD4F7FE}" dt="2025-04-03T06:13:48.917" v="14"/>
          <ac:picMkLst>
            <pc:docMk/>
            <pc:sldMk cId="3331397184" sldId="342"/>
            <ac:picMk id="11" creationId="{EC0F9BD7-D536-E5D3-5600-38995F7CDF15}"/>
          </ac:picMkLst>
        </pc:picChg>
        <pc:picChg chg="add mod">
          <ac:chgData name="sarah hadi" userId="93ee62a5e095bd60" providerId="Windows Live" clId="Web-{4221D23B-AFDE-2C41-E964-C4224CD4F7FE}" dt="2025-04-03T06:14:11.042" v="16" actId="1076"/>
          <ac:picMkLst>
            <pc:docMk/>
            <pc:sldMk cId="3331397184" sldId="342"/>
            <ac:picMk id="12" creationId="{8CDC9F87-1A1B-1C0A-1EB7-CF8F368EE31F}"/>
          </ac:picMkLst>
        </pc:picChg>
        <pc:picChg chg="add mod">
          <ac:chgData name="sarah hadi" userId="93ee62a5e095bd60" providerId="Windows Live" clId="Web-{4221D23B-AFDE-2C41-E964-C4224CD4F7FE}" dt="2025-04-03T06:17:52.157" v="62" actId="1076"/>
          <ac:picMkLst>
            <pc:docMk/>
            <pc:sldMk cId="3331397184" sldId="342"/>
            <ac:picMk id="13" creationId="{CC4CEFB3-624E-F39E-E26F-F9330C116550}"/>
          </ac:picMkLst>
        </pc:picChg>
      </pc:sldChg>
      <pc:sldChg chg="addSp modSp">
        <pc:chgData name="sarah hadi" userId="93ee62a5e095bd60" providerId="Windows Live" clId="Web-{4221D23B-AFDE-2C41-E964-C4224CD4F7FE}" dt="2025-04-03T06:33:42" v="63"/>
        <pc:sldMkLst>
          <pc:docMk/>
          <pc:sldMk cId="1899851710" sldId="346"/>
        </pc:sldMkLst>
        <pc:picChg chg="add mod">
          <ac:chgData name="sarah hadi" userId="93ee62a5e095bd60" providerId="Windows Live" clId="Web-{4221D23B-AFDE-2C41-E964-C4224CD4F7FE}" dt="2025-04-03T06:33:42" v="63"/>
          <ac:picMkLst>
            <pc:docMk/>
            <pc:sldMk cId="1899851710" sldId="346"/>
            <ac:picMk id="3" creationId="{CA24EA7E-D1F0-AC31-543A-98C78568794D}"/>
          </ac:picMkLst>
        </pc:picChg>
      </pc:sldChg>
    </pc:docChg>
  </pc:docChgLst>
  <pc:docChgLst>
    <pc:chgData name="Akram Atouile" userId="d54f35c6555e4497" providerId="Windows Live" clId="Web-{793D202A-AAA0-5F1F-514B-571513F6CE35}"/>
    <pc:docChg chg="modSld">
      <pc:chgData name="Akram Atouile" userId="d54f35c6555e4497" providerId="Windows Live" clId="Web-{793D202A-AAA0-5F1F-514B-571513F6CE35}" dt="2025-03-24T07:41:17.041" v="37" actId="20577"/>
      <pc:docMkLst>
        <pc:docMk/>
      </pc:docMkLst>
      <pc:sldChg chg="modSp">
        <pc:chgData name="Akram Atouile" userId="d54f35c6555e4497" providerId="Windows Live" clId="Web-{793D202A-AAA0-5F1F-514B-571513F6CE35}" dt="2025-03-24T07:41:17.041" v="37" actId="20577"/>
        <pc:sldMkLst>
          <pc:docMk/>
          <pc:sldMk cId="2764322103" sldId="285"/>
        </pc:sldMkLst>
        <pc:spChg chg="mod">
          <ac:chgData name="Akram Atouile" userId="d54f35c6555e4497" providerId="Windows Live" clId="Web-{793D202A-AAA0-5F1F-514B-571513F6CE35}" dt="2025-03-24T07:41:17.041" v="37" actId="20577"/>
          <ac:spMkLst>
            <pc:docMk/>
            <pc:sldMk cId="2764322103" sldId="285"/>
            <ac:spMk id="4" creationId="{392D4A9E-4E67-E5B8-7F92-219B22AB5CBE}"/>
          </ac:spMkLst>
        </pc:spChg>
      </pc:sldChg>
      <pc:sldChg chg="modSp">
        <pc:chgData name="Akram Atouile" userId="d54f35c6555e4497" providerId="Windows Live" clId="Web-{793D202A-AAA0-5F1F-514B-571513F6CE35}" dt="2025-03-24T07:38:35.269" v="33" actId="14100"/>
        <pc:sldMkLst>
          <pc:docMk/>
          <pc:sldMk cId="3431720007" sldId="286"/>
        </pc:sldMkLst>
        <pc:spChg chg="mod">
          <ac:chgData name="Akram Atouile" userId="d54f35c6555e4497" providerId="Windows Live" clId="Web-{793D202A-AAA0-5F1F-514B-571513F6CE35}" dt="2025-03-24T07:38:35.269" v="33" actId="14100"/>
          <ac:spMkLst>
            <pc:docMk/>
            <pc:sldMk cId="3431720007" sldId="286"/>
            <ac:spMk id="3" creationId="{F585606C-083A-5AB0-5748-7D48F1E0EA80}"/>
          </ac:spMkLst>
        </pc:spChg>
      </pc:sldChg>
    </pc:docChg>
  </pc:docChgLst>
  <pc:docChgLst>
    <pc:chgData name="Sofian Archambault" userId="db12d9d74e99a5d3" providerId="Windows Live" clId="Web-{617EFE5B-A8EA-8267-2C15-2D80E623729C}"/>
    <pc:docChg chg="addSld modSld sldOrd">
      <pc:chgData name="Sofian Archambault" userId="db12d9d74e99a5d3" providerId="Windows Live" clId="Web-{617EFE5B-A8EA-8267-2C15-2D80E623729C}" dt="2025-04-03T07:20:15.835" v="444"/>
      <pc:docMkLst>
        <pc:docMk/>
      </pc:docMkLst>
      <pc:sldChg chg="modSp">
        <pc:chgData name="Sofian Archambault" userId="db12d9d74e99a5d3" providerId="Windows Live" clId="Web-{617EFE5B-A8EA-8267-2C15-2D80E623729C}" dt="2025-04-03T07:18:00.024" v="442" actId="20577"/>
        <pc:sldMkLst>
          <pc:docMk/>
          <pc:sldMk cId="172212905" sldId="289"/>
        </pc:sldMkLst>
        <pc:spChg chg="mod">
          <ac:chgData name="Sofian Archambault" userId="db12d9d74e99a5d3" providerId="Windows Live" clId="Web-{617EFE5B-A8EA-8267-2C15-2D80E623729C}" dt="2025-04-03T07:18:00.024" v="442" actId="20577"/>
          <ac:spMkLst>
            <pc:docMk/>
            <pc:sldMk cId="172212905" sldId="289"/>
            <ac:spMk id="5" creationId="{BDD6C964-C419-5524-1DDE-D36F4439A2D2}"/>
          </ac:spMkLst>
        </pc:spChg>
      </pc:sldChg>
      <pc:sldChg chg="addSp delSp modSp new">
        <pc:chgData name="Sofian Archambault" userId="db12d9d74e99a5d3" providerId="Windows Live" clId="Web-{617EFE5B-A8EA-8267-2C15-2D80E623729C}" dt="2025-04-03T07:10:57.572" v="441" actId="20577"/>
        <pc:sldMkLst>
          <pc:docMk/>
          <pc:sldMk cId="3034560890" sldId="353"/>
        </pc:sldMkLst>
        <pc:spChg chg="mod">
          <ac:chgData name="Sofian Archambault" userId="db12d9d74e99a5d3" providerId="Windows Live" clId="Web-{617EFE5B-A8EA-8267-2C15-2D80E623729C}" dt="2025-04-03T06:53:19.945" v="24" actId="20577"/>
          <ac:spMkLst>
            <pc:docMk/>
            <pc:sldMk cId="3034560890" sldId="353"/>
            <ac:spMk id="2" creationId="{34D2358A-45B6-BAAE-0A7A-598C6BD0D1A1}"/>
          </ac:spMkLst>
        </pc:spChg>
        <pc:spChg chg="del">
          <ac:chgData name="Sofian Archambault" userId="db12d9d74e99a5d3" providerId="Windows Live" clId="Web-{617EFE5B-A8EA-8267-2C15-2D80E623729C}" dt="2025-04-03T06:50:46.665" v="1"/>
          <ac:spMkLst>
            <pc:docMk/>
            <pc:sldMk cId="3034560890" sldId="353"/>
            <ac:spMk id="3" creationId="{32007C8A-5F37-D64E-FE66-F8F649BE8886}"/>
          </ac:spMkLst>
        </pc:spChg>
        <pc:spChg chg="mod">
          <ac:chgData name="Sofian Archambault" userId="db12d9d74e99a5d3" providerId="Windows Live" clId="Web-{617EFE5B-A8EA-8267-2C15-2D80E623729C}" dt="2025-04-03T06:59:19.653" v="35" actId="20577"/>
          <ac:spMkLst>
            <pc:docMk/>
            <pc:sldMk cId="3034560890" sldId="353"/>
            <ac:spMk id="4" creationId="{225F1C9B-5EC0-D492-7FCD-BB2D9485EFDA}"/>
          </ac:spMkLst>
        </pc:spChg>
        <pc:spChg chg="add del mod">
          <ac:chgData name="Sofian Archambault" userId="db12d9d74e99a5d3" providerId="Windows Live" clId="Web-{617EFE5B-A8EA-8267-2C15-2D80E623729C}" dt="2025-04-03T06:53:06.883" v="9"/>
          <ac:spMkLst>
            <pc:docMk/>
            <pc:sldMk cId="3034560890" sldId="353"/>
            <ac:spMk id="7" creationId="{ECD74C3F-3805-1BE6-422D-E933750D4B8C}"/>
          </ac:spMkLst>
        </pc:spChg>
        <pc:spChg chg="add del mod">
          <ac:chgData name="Sofian Archambault" userId="db12d9d74e99a5d3" providerId="Windows Live" clId="Web-{617EFE5B-A8EA-8267-2C15-2D80E623729C}" dt="2025-04-03T07:02:45.777" v="49"/>
          <ac:spMkLst>
            <pc:docMk/>
            <pc:sldMk cId="3034560890" sldId="353"/>
            <ac:spMk id="11" creationId="{996C8BF7-A2B6-CA1B-8F8B-5ED1A1500DE9}"/>
          </ac:spMkLst>
        </pc:spChg>
        <pc:spChg chg="add mod">
          <ac:chgData name="Sofian Archambault" userId="db12d9d74e99a5d3" providerId="Windows Live" clId="Web-{617EFE5B-A8EA-8267-2C15-2D80E623729C}" dt="2025-04-03T07:10:57.572" v="441" actId="20577"/>
          <ac:spMkLst>
            <pc:docMk/>
            <pc:sldMk cId="3034560890" sldId="353"/>
            <ac:spMk id="12" creationId="{2FBCDB0B-0D68-E9DE-874B-4B3E28A6267C}"/>
          </ac:spMkLst>
        </pc:spChg>
        <pc:picChg chg="add del mod ord">
          <ac:chgData name="Sofian Archambault" userId="db12d9d74e99a5d3" providerId="Windows Live" clId="Web-{617EFE5B-A8EA-8267-2C15-2D80E623729C}" dt="2025-04-03T06:51:39.305" v="8"/>
          <ac:picMkLst>
            <pc:docMk/>
            <pc:sldMk cId="3034560890" sldId="353"/>
            <ac:picMk id="5" creationId="{D19FAF95-DD92-B0EE-36E3-D9D7D836A1BA}"/>
          </ac:picMkLst>
        </pc:picChg>
        <pc:picChg chg="add mod ord">
          <ac:chgData name="Sofian Archambault" userId="db12d9d74e99a5d3" providerId="Windows Live" clId="Web-{617EFE5B-A8EA-8267-2C15-2D80E623729C}" dt="2025-04-03T06:55:28.419" v="31"/>
          <ac:picMkLst>
            <pc:docMk/>
            <pc:sldMk cId="3034560890" sldId="353"/>
            <ac:picMk id="8" creationId="{82092DB5-4698-0E19-3002-326166501FC8}"/>
          </ac:picMkLst>
        </pc:picChg>
        <pc:picChg chg="add mod">
          <ac:chgData name="Sofian Archambault" userId="db12d9d74e99a5d3" providerId="Windows Live" clId="Web-{617EFE5B-A8EA-8267-2C15-2D80E623729C}" dt="2025-04-03T06:55:45.247" v="32" actId="1076"/>
          <ac:picMkLst>
            <pc:docMk/>
            <pc:sldMk cId="3034560890" sldId="353"/>
            <ac:picMk id="9" creationId="{03950F74-D872-10BD-64F0-834865F435C5}"/>
          </ac:picMkLst>
        </pc:picChg>
        <pc:picChg chg="add mod">
          <ac:chgData name="Sofian Archambault" userId="db12d9d74e99a5d3" providerId="Windows Live" clId="Web-{617EFE5B-A8EA-8267-2C15-2D80E623729C}" dt="2025-04-03T07:02:05.777" v="40" actId="1076"/>
          <ac:picMkLst>
            <pc:docMk/>
            <pc:sldMk cId="3034560890" sldId="353"/>
            <ac:picMk id="10" creationId="{7C71FF31-EB85-4BD7-6FFD-67FD1F35E92E}"/>
          </ac:picMkLst>
        </pc:picChg>
      </pc:sldChg>
      <pc:sldChg chg="ord">
        <pc:chgData name="Sofian Archambault" userId="db12d9d74e99a5d3" providerId="Windows Live" clId="Web-{617EFE5B-A8EA-8267-2C15-2D80E623729C}" dt="2025-04-03T07:20:15.835" v="444"/>
        <pc:sldMkLst>
          <pc:docMk/>
          <pc:sldMk cId="2327109782" sldId="354"/>
        </pc:sldMkLst>
      </pc:sldChg>
    </pc:docChg>
  </pc:docChgLst>
  <pc:docChgLst>
    <pc:chgData name="Coco B." userId="2f810c6f01a863e8" providerId="LiveId" clId="{6FE2109B-39F8-486B-9AEC-71A1F36E04D7}"/>
    <pc:docChg chg="custSel addSld delSld modSld">
      <pc:chgData name="Coco B." userId="2f810c6f01a863e8" providerId="LiveId" clId="{6FE2109B-39F8-486B-9AEC-71A1F36E04D7}" dt="2025-04-03T06:46:29.346" v="449" actId="1076"/>
      <pc:docMkLst>
        <pc:docMk/>
      </pc:docMkLst>
      <pc:sldChg chg="modNotesTx">
        <pc:chgData name="Coco B." userId="2f810c6f01a863e8" providerId="LiveId" clId="{6FE2109B-39F8-486B-9AEC-71A1F36E04D7}" dt="2025-04-03T06:24:59.409" v="6" actId="20577"/>
        <pc:sldMkLst>
          <pc:docMk/>
          <pc:sldMk cId="3060346291" sldId="300"/>
        </pc:sldMkLst>
      </pc:sldChg>
      <pc:sldChg chg="modNotesTx">
        <pc:chgData name="Coco B." userId="2f810c6f01a863e8" providerId="LiveId" clId="{6FE2109B-39F8-486B-9AEC-71A1F36E04D7}" dt="2025-04-03T06:24:54.062" v="5" actId="20577"/>
        <pc:sldMkLst>
          <pc:docMk/>
          <pc:sldMk cId="2431434356" sldId="312"/>
        </pc:sldMkLst>
      </pc:sldChg>
      <pc:sldChg chg="del">
        <pc:chgData name="Coco B." userId="2f810c6f01a863e8" providerId="LiveId" clId="{6FE2109B-39F8-486B-9AEC-71A1F36E04D7}" dt="2025-04-03T06:24:43.698" v="0" actId="2696"/>
        <pc:sldMkLst>
          <pc:docMk/>
          <pc:sldMk cId="4196623824" sldId="313"/>
        </pc:sldMkLst>
      </pc:sldChg>
      <pc:sldChg chg="new del">
        <pc:chgData name="Coco B." userId="2f810c6f01a863e8" providerId="LiveId" clId="{6FE2109B-39F8-486B-9AEC-71A1F36E04D7}" dt="2025-04-03T06:41:27.976" v="8" actId="2696"/>
        <pc:sldMkLst>
          <pc:docMk/>
          <pc:sldMk cId="168061214" sldId="348"/>
        </pc:sldMkLst>
      </pc:sldChg>
      <pc:sldChg chg="addSp delSp modSp add mod">
        <pc:chgData name="Coco B." userId="2f810c6f01a863e8" providerId="LiveId" clId="{6FE2109B-39F8-486B-9AEC-71A1F36E04D7}" dt="2025-04-03T06:46:29.346" v="449" actId="1076"/>
        <pc:sldMkLst>
          <pc:docMk/>
          <pc:sldMk cId="2327109782" sldId="348"/>
        </pc:sldMkLst>
        <pc:spChg chg="mod">
          <ac:chgData name="Coco B." userId="2f810c6f01a863e8" providerId="LiveId" clId="{6FE2109B-39F8-486B-9AEC-71A1F36E04D7}" dt="2025-04-03T06:41:59.045" v="46" actId="20577"/>
          <ac:spMkLst>
            <pc:docMk/>
            <pc:sldMk cId="2327109782" sldId="348"/>
            <ac:spMk id="4" creationId="{0D69DED7-A22C-EA03-7C6B-2B81F2C83B5B}"/>
          </ac:spMkLst>
        </pc:spChg>
        <pc:spChg chg="del mod">
          <ac:chgData name="Coco B." userId="2f810c6f01a863e8" providerId="LiveId" clId="{6FE2109B-39F8-486B-9AEC-71A1F36E04D7}" dt="2025-04-03T06:41:44.627" v="11" actId="478"/>
          <ac:spMkLst>
            <pc:docMk/>
            <pc:sldMk cId="2327109782" sldId="348"/>
            <ac:spMk id="5" creationId="{CBEA4B11-A731-C1B9-9E12-8E41E1B78FE3}"/>
          </ac:spMkLst>
        </pc:spChg>
        <pc:spChg chg="add del mod">
          <ac:chgData name="Coco B." userId="2f810c6f01a863e8" providerId="LiveId" clId="{6FE2109B-39F8-486B-9AEC-71A1F36E04D7}" dt="2025-04-03T06:41:47.031" v="14" actId="478"/>
          <ac:spMkLst>
            <pc:docMk/>
            <pc:sldMk cId="2327109782" sldId="348"/>
            <ac:spMk id="8" creationId="{6256DEDE-E18B-21E2-59EF-E1CA602D0FAD}"/>
          </ac:spMkLst>
        </pc:spChg>
        <pc:spChg chg="add del mod">
          <ac:chgData name="Coco B." userId="2f810c6f01a863e8" providerId="LiveId" clId="{6FE2109B-39F8-486B-9AEC-71A1F36E04D7}" dt="2025-04-03T06:42:43.817" v="115" actId="478"/>
          <ac:spMkLst>
            <pc:docMk/>
            <pc:sldMk cId="2327109782" sldId="348"/>
            <ac:spMk id="11" creationId="{111E2DDF-616E-441F-6F26-83C3AE63D7A5}"/>
          </ac:spMkLst>
        </pc:spChg>
        <pc:spChg chg="add mod">
          <ac:chgData name="Coco B." userId="2f810c6f01a863e8" providerId="LiveId" clId="{6FE2109B-39F8-486B-9AEC-71A1F36E04D7}" dt="2025-04-03T06:46:29.346" v="449" actId="1076"/>
          <ac:spMkLst>
            <pc:docMk/>
            <pc:sldMk cId="2327109782" sldId="348"/>
            <ac:spMk id="12" creationId="{18588722-DD68-53DD-47C1-2A0946E75629}"/>
          </ac:spMkLst>
        </pc:spChg>
        <pc:graphicFrameChg chg="del">
          <ac:chgData name="Coco B." userId="2f810c6f01a863e8" providerId="LiveId" clId="{6FE2109B-39F8-486B-9AEC-71A1F36E04D7}" dt="2025-04-03T06:41:45.950" v="12" actId="478"/>
          <ac:graphicFrameMkLst>
            <pc:docMk/>
            <pc:sldMk cId="2327109782" sldId="348"/>
            <ac:graphicFrameMk id="7" creationId="{94E79AAF-EAFE-18DB-FC4C-BE463295D155}"/>
          </ac:graphicFrameMkLst>
        </pc:graphicFrameChg>
        <pc:picChg chg="del">
          <ac:chgData name="Coco B." userId="2f810c6f01a863e8" providerId="LiveId" clId="{6FE2109B-39F8-486B-9AEC-71A1F36E04D7}" dt="2025-04-03T06:42:02.051" v="47" actId="478"/>
          <ac:picMkLst>
            <pc:docMk/>
            <pc:sldMk cId="2327109782" sldId="348"/>
            <ac:picMk id="6" creationId="{51E7B5A3-6501-0417-EDBB-ADF609438559}"/>
          </ac:picMkLst>
        </pc:picChg>
        <pc:picChg chg="add mod">
          <ac:chgData name="Coco B." userId="2f810c6f01a863e8" providerId="LiveId" clId="{6FE2109B-39F8-486B-9AEC-71A1F36E04D7}" dt="2025-04-03T06:46:23.169" v="447" actId="1076"/>
          <ac:picMkLst>
            <pc:docMk/>
            <pc:sldMk cId="2327109782" sldId="348"/>
            <ac:picMk id="10" creationId="{E030A00C-83E5-D648-D5A5-44916A9BB744}"/>
          </ac:picMkLst>
        </pc:picChg>
      </pc:sldChg>
    </pc:docChg>
  </pc:docChgLst>
  <pc:docChgLst>
    <pc:chgData name="michel amigo" userId="e89c6fa087fc999c" providerId="Windows Live" clId="Web-{D2FBCCA0-6C5B-46B2-CA36-5045465CE90D}"/>
    <pc:docChg chg="modSld">
      <pc:chgData name="michel amigo" userId="e89c6fa087fc999c" providerId="Windows Live" clId="Web-{D2FBCCA0-6C5B-46B2-CA36-5045465CE90D}" dt="2025-04-03T06:56:57.500" v="0" actId="14100"/>
      <pc:docMkLst>
        <pc:docMk/>
      </pc:docMkLst>
      <pc:sldChg chg="modSp">
        <pc:chgData name="michel amigo" userId="e89c6fa087fc999c" providerId="Windows Live" clId="Web-{D2FBCCA0-6C5B-46B2-CA36-5045465CE90D}" dt="2025-04-03T06:56:57.500" v="0" actId="14100"/>
        <pc:sldMkLst>
          <pc:docMk/>
          <pc:sldMk cId="374081642" sldId="350"/>
        </pc:sldMkLst>
        <pc:picChg chg="mod">
          <ac:chgData name="michel amigo" userId="e89c6fa087fc999c" providerId="Windows Live" clId="Web-{D2FBCCA0-6C5B-46B2-CA36-5045465CE90D}" dt="2025-04-03T06:56:57.500" v="0" actId="14100"/>
          <ac:picMkLst>
            <pc:docMk/>
            <pc:sldMk cId="374081642" sldId="350"/>
            <ac:picMk id="6" creationId="{BF1662D5-01E5-49A9-0748-C8489A6A68DE}"/>
          </ac:picMkLst>
        </pc:picChg>
      </pc:sldChg>
    </pc:docChg>
  </pc:docChgLst>
  <pc:docChgLst>
    <pc:chgData name="michel amigo" userId="e89c6fa087fc999c" providerId="Windows Live" clId="Web-{7BA62537-47AD-2B30-250F-3CE681A6BC7A}"/>
    <pc:docChg chg="addSld delSld modSld">
      <pc:chgData name="michel amigo" userId="e89c6fa087fc999c" providerId="Windows Live" clId="Web-{7BA62537-47AD-2B30-250F-3CE681A6BC7A}" dt="2025-04-03T09:59:43.508" v="135"/>
      <pc:docMkLst>
        <pc:docMk/>
      </pc:docMkLst>
      <pc:sldChg chg="addSp delSp">
        <pc:chgData name="michel amigo" userId="e89c6fa087fc999c" providerId="Windows Live" clId="Web-{7BA62537-47AD-2B30-250F-3CE681A6BC7A}" dt="2025-04-03T09:56:49.423" v="119"/>
        <pc:sldMkLst>
          <pc:docMk/>
          <pc:sldMk cId="3611869455" sldId="275"/>
        </pc:sldMkLst>
        <pc:picChg chg="add del">
          <ac:chgData name="michel amigo" userId="e89c6fa087fc999c" providerId="Windows Live" clId="Web-{7BA62537-47AD-2B30-250F-3CE681A6BC7A}" dt="2025-04-03T09:56:49.423" v="119"/>
          <ac:picMkLst>
            <pc:docMk/>
            <pc:sldMk cId="3611869455" sldId="275"/>
            <ac:picMk id="7" creationId="{9896CB52-9491-A67A-4B69-1C0143A1BBD0}"/>
          </ac:picMkLst>
        </pc:picChg>
      </pc:sldChg>
      <pc:sldChg chg="addSp delSp modSp">
        <pc:chgData name="michel amigo" userId="e89c6fa087fc999c" providerId="Windows Live" clId="Web-{7BA62537-47AD-2B30-250F-3CE681A6BC7A}" dt="2025-04-03T09:59:43.508" v="135"/>
        <pc:sldMkLst>
          <pc:docMk/>
          <pc:sldMk cId="3162718394" sldId="295"/>
        </pc:sldMkLst>
        <pc:spChg chg="add del mod">
          <ac:chgData name="michel amigo" userId="e89c6fa087fc999c" providerId="Windows Live" clId="Web-{7BA62537-47AD-2B30-250F-3CE681A6BC7A}" dt="2025-04-03T09:59:43.508" v="135"/>
          <ac:spMkLst>
            <pc:docMk/>
            <pc:sldMk cId="3162718394" sldId="295"/>
            <ac:spMk id="6" creationId="{A9AB0CA6-F289-5192-0BD1-22025D12B1AC}"/>
          </ac:spMkLst>
        </pc:spChg>
        <pc:picChg chg="del">
          <ac:chgData name="michel amigo" userId="e89c6fa087fc999c" providerId="Windows Live" clId="Web-{7BA62537-47AD-2B30-250F-3CE681A6BC7A}" dt="2025-04-03T09:58:00.723" v="124"/>
          <ac:picMkLst>
            <pc:docMk/>
            <pc:sldMk cId="3162718394" sldId="295"/>
            <ac:picMk id="4" creationId="{8FFA0892-F931-9CFC-5D7B-EFC24B14AC1E}"/>
          </ac:picMkLst>
        </pc:picChg>
        <pc:picChg chg="add mod ord modCrop">
          <ac:chgData name="michel amigo" userId="e89c6fa087fc999c" providerId="Windows Live" clId="Web-{7BA62537-47AD-2B30-250F-3CE681A6BC7A}" dt="2025-04-03T09:59:04.256" v="134" actId="14100"/>
          <ac:picMkLst>
            <pc:docMk/>
            <pc:sldMk cId="3162718394" sldId="295"/>
            <ac:picMk id="7" creationId="{7D723ACD-2E68-8981-8F5F-B75EAE060964}"/>
          </ac:picMkLst>
        </pc:picChg>
      </pc:sldChg>
      <pc:sldChg chg="new del">
        <pc:chgData name="michel amigo" userId="e89c6fa087fc999c" providerId="Windows Live" clId="Web-{7BA62537-47AD-2B30-250F-3CE681A6BC7A}" dt="2025-04-03T09:57:51.191" v="123"/>
        <pc:sldMkLst>
          <pc:docMk/>
          <pc:sldMk cId="2904751554" sldId="360"/>
        </pc:sldMkLst>
      </pc:sldChg>
      <pc:sldChg chg="new del">
        <pc:chgData name="michel amigo" userId="e89c6fa087fc999c" providerId="Windows Live" clId="Web-{7BA62537-47AD-2B30-250F-3CE681A6BC7A}" dt="2025-04-03T09:58:30.380" v="129"/>
        <pc:sldMkLst>
          <pc:docMk/>
          <pc:sldMk cId="3814784989" sldId="360"/>
        </pc:sldMkLst>
      </pc:sldChg>
    </pc:docChg>
  </pc:docChgLst>
  <pc:docChgLst>
    <pc:chgData name="sarah hadi" userId="93ee62a5e095bd60" providerId="Windows Live" clId="Web-{1B69C1FA-18DF-6E94-B42A-D941B70BC85F}"/>
    <pc:docChg chg="modSld modMainMaster">
      <pc:chgData name="sarah hadi" userId="93ee62a5e095bd60" providerId="Windows Live" clId="Web-{1B69C1FA-18DF-6E94-B42A-D941B70BC85F}" dt="2025-03-24T08:25:44.341" v="524"/>
      <pc:docMkLst>
        <pc:docMk/>
      </pc:docMkLst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2363859236" sldId="256"/>
        </pc:sldMkLst>
        <pc:spChg chg="add mod">
          <ac:chgData name="sarah hadi" userId="93ee62a5e095bd60" providerId="Windows Live" clId="Web-{1B69C1FA-18DF-6E94-B42A-D941B70BC85F}" dt="2025-03-24T08:25:43.059" v="523"/>
          <ac:spMkLst>
            <pc:docMk/>
            <pc:sldMk cId="2363859236" sldId="256"/>
            <ac:spMk id="4" creationId="{ADE47BA7-51F0-392A-9B23-56B0A352759B}"/>
          </ac:spMkLst>
        </pc:spChg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4235611116" sldId="257"/>
        </pc:sldMkLst>
        <pc:spChg chg="add mod">
          <ac:chgData name="sarah hadi" userId="93ee62a5e095bd60" providerId="Windows Live" clId="Web-{1B69C1FA-18DF-6E94-B42A-D941B70BC85F}" dt="2025-03-24T08:25:43.059" v="523"/>
          <ac:spMkLst>
            <pc:docMk/>
            <pc:sldMk cId="4235611116" sldId="257"/>
            <ac:spMk id="13" creationId="{B4446EDE-967C-7EC3-89B7-2B6F3A347FD6}"/>
          </ac:spMkLst>
        </pc:spChg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2915928237" sldId="258"/>
        </pc:sldMkLst>
      </pc:sldChg>
      <pc:sldChg chg="modSp">
        <pc:chgData name="sarah hadi" userId="93ee62a5e095bd60" providerId="Windows Live" clId="Web-{1B69C1FA-18DF-6E94-B42A-D941B70BC85F}" dt="2025-03-24T08:16:17.708" v="411"/>
        <pc:sldMkLst>
          <pc:docMk/>
          <pc:sldMk cId="3294743337" sldId="265"/>
        </pc:sldMkLst>
        <pc:graphicFrameChg chg="mod modGraphic">
          <ac:chgData name="sarah hadi" userId="93ee62a5e095bd60" providerId="Windows Live" clId="Web-{1B69C1FA-18DF-6E94-B42A-D941B70BC85F}" dt="2025-03-24T08:16:17.708" v="411"/>
          <ac:graphicFrameMkLst>
            <pc:docMk/>
            <pc:sldMk cId="3294743337" sldId="265"/>
            <ac:graphicFrameMk id="7" creationId="{D1961C2E-EAC7-E1F6-4F52-158B0E83584A}"/>
          </ac:graphicFrameMkLst>
        </pc:graphicFrameChg>
      </pc:sldChg>
      <pc:sldChg chg="modSp">
        <pc:chgData name="sarah hadi" userId="93ee62a5e095bd60" providerId="Windows Live" clId="Web-{1B69C1FA-18DF-6E94-B42A-D941B70BC85F}" dt="2025-03-24T08:22:33.411" v="516"/>
        <pc:sldMkLst>
          <pc:docMk/>
          <pc:sldMk cId="2254911150" sldId="270"/>
        </pc:sldMkLst>
        <pc:graphicFrameChg chg="mod modGraphic">
          <ac:chgData name="sarah hadi" userId="93ee62a5e095bd60" providerId="Windows Live" clId="Web-{1B69C1FA-18DF-6E94-B42A-D941B70BC85F}" dt="2025-03-24T08:22:33.411" v="516"/>
          <ac:graphicFrameMkLst>
            <pc:docMk/>
            <pc:sldMk cId="2254911150" sldId="270"/>
            <ac:graphicFrameMk id="7" creationId="{37898095-D666-757D-78AC-74BAA875A0B6}"/>
          </ac:graphicFrameMkLst>
        </pc:graphicFrameChg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93757964" sldId="271"/>
        </pc:sldMkLst>
        <pc:spChg chg="add mod">
          <ac:chgData name="sarah hadi" userId="93ee62a5e095bd60" providerId="Windows Live" clId="Web-{1B69C1FA-18DF-6E94-B42A-D941B70BC85F}" dt="2025-03-24T08:25:43.059" v="523"/>
          <ac:spMkLst>
            <pc:docMk/>
            <pc:sldMk cId="93757964" sldId="271"/>
            <ac:spMk id="2" creationId="{E795C76A-B78F-ED8C-7313-83A7961E92FF}"/>
          </ac:spMkLst>
        </pc:spChg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4101358579" sldId="272"/>
        </pc:sldMkLst>
        <pc:spChg chg="add mod">
          <ac:chgData name="sarah hadi" userId="93ee62a5e095bd60" providerId="Windows Live" clId="Web-{1B69C1FA-18DF-6E94-B42A-D941B70BC85F}" dt="2025-03-24T08:25:43.059" v="523"/>
          <ac:spMkLst>
            <pc:docMk/>
            <pc:sldMk cId="4101358579" sldId="272"/>
            <ac:spMk id="4" creationId="{D41888B8-67F5-7519-A014-2F515FCB093A}"/>
          </ac:spMkLst>
        </pc:spChg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2535149947" sldId="273"/>
        </pc:sldMkLst>
        <pc:spChg chg="add mod">
          <ac:chgData name="sarah hadi" userId="93ee62a5e095bd60" providerId="Windows Live" clId="Web-{1B69C1FA-18DF-6E94-B42A-D941B70BC85F}" dt="2025-03-24T08:25:43.059" v="523"/>
          <ac:spMkLst>
            <pc:docMk/>
            <pc:sldMk cId="2535149947" sldId="273"/>
            <ac:spMk id="4" creationId="{78810A8E-569F-E4B7-ECC8-B594C783143B}"/>
          </ac:spMkLst>
        </pc:spChg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657334022" sldId="274"/>
        </pc:sldMkLst>
        <pc:spChg chg="add mod">
          <ac:chgData name="sarah hadi" userId="93ee62a5e095bd60" providerId="Windows Live" clId="Web-{1B69C1FA-18DF-6E94-B42A-D941B70BC85F}" dt="2025-03-24T08:25:43.059" v="523"/>
          <ac:spMkLst>
            <pc:docMk/>
            <pc:sldMk cId="657334022" sldId="274"/>
            <ac:spMk id="5" creationId="{4EAE51CB-3210-2534-9C82-48F360B259D3}"/>
          </ac:spMkLst>
        </pc:spChg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3611869455" sldId="275"/>
        </pc:sldMkLst>
        <pc:spChg chg="add mod">
          <ac:chgData name="sarah hadi" userId="93ee62a5e095bd60" providerId="Windows Live" clId="Web-{1B69C1FA-18DF-6E94-B42A-D941B70BC85F}" dt="2025-03-24T08:25:43.059" v="523"/>
          <ac:spMkLst>
            <pc:docMk/>
            <pc:sldMk cId="3611869455" sldId="275"/>
            <ac:spMk id="5" creationId="{29E519DA-21E5-EE9C-80C7-6CC1DCB6BA7D}"/>
          </ac:spMkLst>
        </pc:spChg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433035573" sldId="276"/>
        </pc:sldMkLst>
      </pc:sldChg>
      <pc:sldChg chg="addSp delSp modSp">
        <pc:chgData name="sarah hadi" userId="93ee62a5e095bd60" providerId="Windows Live" clId="Web-{1B69C1FA-18DF-6E94-B42A-D941B70BC85F}" dt="2025-03-24T08:25:43.059" v="523"/>
        <pc:sldMkLst>
          <pc:docMk/>
          <pc:sldMk cId="800904250" sldId="277"/>
        </pc:sldMkLst>
        <pc:spChg chg="add mod">
          <ac:chgData name="sarah hadi" userId="93ee62a5e095bd60" providerId="Windows Live" clId="Web-{1B69C1FA-18DF-6E94-B42A-D941B70BC85F}" dt="2025-03-24T08:24:33.088" v="521" actId="20577"/>
          <ac:spMkLst>
            <pc:docMk/>
            <pc:sldMk cId="800904250" sldId="277"/>
            <ac:spMk id="6" creationId="{7949AE56-6A52-AD0E-59DB-78D0CD9E5F28}"/>
          </ac:spMkLst>
        </pc:spChg>
        <pc:spChg chg="add mod">
          <ac:chgData name="sarah hadi" userId="93ee62a5e095bd60" providerId="Windows Live" clId="Web-{1B69C1FA-18DF-6E94-B42A-D941B70BC85F}" dt="2025-03-24T08:08:50.502" v="266" actId="1076"/>
          <ac:spMkLst>
            <pc:docMk/>
            <pc:sldMk cId="800904250" sldId="277"/>
            <ac:spMk id="10" creationId="{DE8928CA-0D93-3B76-F7E2-E46D1B2E8F8B}"/>
          </ac:spMkLst>
        </pc:spChg>
        <pc:spChg chg="add mod">
          <ac:chgData name="sarah hadi" userId="93ee62a5e095bd60" providerId="Windows Live" clId="Web-{1B69C1FA-18DF-6E94-B42A-D941B70BC85F}" dt="2025-03-24T08:10:31.459" v="271"/>
          <ac:spMkLst>
            <pc:docMk/>
            <pc:sldMk cId="800904250" sldId="277"/>
            <ac:spMk id="11" creationId="{37BBA713-1D07-3F2A-C432-A667E5178A36}"/>
          </ac:spMkLst>
        </pc:spChg>
        <pc:spChg chg="add mod">
          <ac:chgData name="sarah hadi" userId="93ee62a5e095bd60" providerId="Windows Live" clId="Web-{1B69C1FA-18DF-6E94-B42A-D941B70BC85F}" dt="2025-03-24T08:25:43.059" v="523"/>
          <ac:spMkLst>
            <pc:docMk/>
            <pc:sldMk cId="800904250" sldId="277"/>
            <ac:spMk id="12" creationId="{E973E1CC-E058-7CC9-0CB9-A2F901BD1882}"/>
          </ac:spMkLst>
        </pc:spChg>
        <pc:picChg chg="add mod">
          <ac:chgData name="sarah hadi" userId="93ee62a5e095bd60" providerId="Windows Live" clId="Web-{1B69C1FA-18DF-6E94-B42A-D941B70BC85F}" dt="2025-03-24T08:06:38.278" v="261" actId="1076"/>
          <ac:picMkLst>
            <pc:docMk/>
            <pc:sldMk cId="800904250" sldId="277"/>
            <ac:picMk id="5" creationId="{8DBC0C2C-7A03-F10D-5591-A4922287A2E3}"/>
          </ac:picMkLst>
        </pc:picChg>
        <pc:picChg chg="add mod">
          <ac:chgData name="sarah hadi" userId="93ee62a5e095bd60" providerId="Windows Live" clId="Web-{1B69C1FA-18DF-6E94-B42A-D941B70BC85F}" dt="2025-03-24T08:00:48.764" v="253" actId="1076"/>
          <ac:picMkLst>
            <pc:docMk/>
            <pc:sldMk cId="800904250" sldId="277"/>
            <ac:picMk id="7" creationId="{BDE8AC71-2EBB-B989-5998-7199CD90E9C6}"/>
          </ac:picMkLst>
        </pc:picChg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362002222" sldId="278"/>
        </pc:sldMkLst>
        <pc:spChg chg="add mod">
          <ac:chgData name="sarah hadi" userId="93ee62a5e095bd60" providerId="Windows Live" clId="Web-{1B69C1FA-18DF-6E94-B42A-D941B70BC85F}" dt="2025-03-24T08:25:43.059" v="523"/>
          <ac:spMkLst>
            <pc:docMk/>
            <pc:sldMk cId="362002222" sldId="278"/>
            <ac:spMk id="2" creationId="{04361C04-C240-2645-3115-B68D45CE1FAD}"/>
          </ac:spMkLst>
        </pc:spChg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1655012882" sldId="279"/>
        </pc:sldMkLst>
        <pc:spChg chg="add mod">
          <ac:chgData name="sarah hadi" userId="93ee62a5e095bd60" providerId="Windows Live" clId="Web-{1B69C1FA-18DF-6E94-B42A-D941B70BC85F}" dt="2025-03-24T08:25:43.059" v="523"/>
          <ac:spMkLst>
            <pc:docMk/>
            <pc:sldMk cId="1655012882" sldId="279"/>
            <ac:spMk id="2" creationId="{609CA97D-4B1E-8C28-1D93-CF9788D4F1D0}"/>
          </ac:spMkLst>
        </pc:spChg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2939054367" sldId="280"/>
        </pc:sldMkLst>
        <pc:spChg chg="add mod">
          <ac:chgData name="sarah hadi" userId="93ee62a5e095bd60" providerId="Windows Live" clId="Web-{1B69C1FA-18DF-6E94-B42A-D941B70BC85F}" dt="2025-03-24T08:25:43.059" v="523"/>
          <ac:spMkLst>
            <pc:docMk/>
            <pc:sldMk cId="2939054367" sldId="280"/>
            <ac:spMk id="2" creationId="{A055451E-3071-7E0A-D7A5-FAB8D7B43DB2}"/>
          </ac:spMkLst>
        </pc:spChg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3347303614" sldId="282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3242581762" sldId="283"/>
        </pc:sldMkLst>
        <pc:spChg chg="add mod">
          <ac:chgData name="sarah hadi" userId="93ee62a5e095bd60" providerId="Windows Live" clId="Web-{1B69C1FA-18DF-6E94-B42A-D941B70BC85F}" dt="2025-03-24T08:25:43.059" v="523"/>
          <ac:spMkLst>
            <pc:docMk/>
            <pc:sldMk cId="3242581762" sldId="283"/>
            <ac:spMk id="2" creationId="{A9C7EB68-6FD8-D8E0-8AA8-22E6F21A5E38}"/>
          </ac:spMkLst>
        </pc:spChg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3774365607" sldId="284"/>
        </pc:sldMkLst>
      </pc:sldChg>
      <pc:sldChg chg="addSp modSp">
        <pc:chgData name="sarah hadi" userId="93ee62a5e095bd60" providerId="Windows Live" clId="Web-{1B69C1FA-18DF-6E94-B42A-D941B70BC85F}" dt="2025-03-24T08:25:33.934" v="522"/>
        <pc:sldMkLst>
          <pc:docMk/>
          <pc:sldMk cId="2764322103" sldId="285"/>
        </pc:sldMkLst>
        <pc:spChg chg="add mod">
          <ac:chgData name="sarah hadi" userId="93ee62a5e095bd60" providerId="Windows Live" clId="Web-{1B69C1FA-18DF-6E94-B42A-D941B70BC85F}" dt="2025-03-24T08:25:33.934" v="522"/>
          <ac:spMkLst>
            <pc:docMk/>
            <pc:sldMk cId="2764322103" sldId="285"/>
            <ac:spMk id="7" creationId="{EA548CF4-3487-52FA-F2AD-578944CAB965}"/>
          </ac:spMkLst>
        </pc:spChg>
        <pc:picChg chg="mod">
          <ac:chgData name="sarah hadi" userId="93ee62a5e095bd60" providerId="Windows Live" clId="Web-{1B69C1FA-18DF-6E94-B42A-D941B70BC85F}" dt="2025-03-24T08:11:13.602" v="272" actId="1076"/>
          <ac:picMkLst>
            <pc:docMk/>
            <pc:sldMk cId="2764322103" sldId="285"/>
            <ac:picMk id="3" creationId="{35A58638-3990-EBC2-FDAC-57802C6DAD1D}"/>
          </ac:picMkLst>
        </pc:picChg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3431720007" sldId="286"/>
        </pc:sldMkLst>
        <pc:spChg chg="add mod">
          <ac:chgData name="sarah hadi" userId="93ee62a5e095bd60" providerId="Windows Live" clId="Web-{1B69C1FA-18DF-6E94-B42A-D941B70BC85F}" dt="2025-03-24T08:25:43.059" v="523"/>
          <ac:spMkLst>
            <pc:docMk/>
            <pc:sldMk cId="3431720007" sldId="286"/>
            <ac:spMk id="4" creationId="{70187206-590F-8D21-6EDA-23DE0D62534F}"/>
          </ac:spMkLst>
        </pc:spChg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3162349410" sldId="288"/>
        </pc:sldMkLst>
        <pc:spChg chg="add mod">
          <ac:chgData name="sarah hadi" userId="93ee62a5e095bd60" providerId="Windows Live" clId="Web-{1B69C1FA-18DF-6E94-B42A-D941B70BC85F}" dt="2025-03-24T08:25:43.059" v="523"/>
          <ac:spMkLst>
            <pc:docMk/>
            <pc:sldMk cId="3162349410" sldId="288"/>
            <ac:spMk id="2" creationId="{EC51CE47-1962-51CD-41FC-E79C9C674394}"/>
          </ac:spMkLst>
        </pc:spChg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172212905" sldId="289"/>
        </pc:sldMkLst>
        <pc:spChg chg="add mod">
          <ac:chgData name="sarah hadi" userId="93ee62a5e095bd60" providerId="Windows Live" clId="Web-{1B69C1FA-18DF-6E94-B42A-D941B70BC85F}" dt="2025-03-24T08:25:43.059" v="523"/>
          <ac:spMkLst>
            <pc:docMk/>
            <pc:sldMk cId="172212905" sldId="289"/>
            <ac:spMk id="2" creationId="{DE41E9E0-D205-4251-02F1-8EF6D1862DD4}"/>
          </ac:spMkLst>
        </pc:spChg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2406975857" sldId="290"/>
        </pc:sldMkLst>
        <pc:spChg chg="add mod">
          <ac:chgData name="sarah hadi" userId="93ee62a5e095bd60" providerId="Windows Live" clId="Web-{1B69C1FA-18DF-6E94-B42A-D941B70BC85F}" dt="2025-03-24T08:25:43.059" v="523"/>
          <ac:spMkLst>
            <pc:docMk/>
            <pc:sldMk cId="2406975857" sldId="290"/>
            <ac:spMk id="4" creationId="{8A71D145-ED6C-77C9-88EB-8FAB778269A6}"/>
          </ac:spMkLst>
        </pc:spChg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3026982253" sldId="291"/>
        </pc:sldMkLst>
        <pc:spChg chg="add mod">
          <ac:chgData name="sarah hadi" userId="93ee62a5e095bd60" providerId="Windows Live" clId="Web-{1B69C1FA-18DF-6E94-B42A-D941B70BC85F}" dt="2025-03-24T08:25:43.059" v="523"/>
          <ac:spMkLst>
            <pc:docMk/>
            <pc:sldMk cId="3026982253" sldId="291"/>
            <ac:spMk id="2" creationId="{9D3CB09E-0002-8A71-7978-0B40E30D2F59}"/>
          </ac:spMkLst>
        </pc:spChg>
      </pc:sldChg>
      <pc:sldMasterChg chg="mod modSldLayout">
        <pc:chgData name="sarah hadi" userId="93ee62a5e095bd60" providerId="Windows Live" clId="Web-{1B69C1FA-18DF-6E94-B42A-D941B70BC85F}" dt="2025-03-24T08:25:44.341" v="524"/>
        <pc:sldMasterMkLst>
          <pc:docMk/>
          <pc:sldMasterMk cId="2805418097" sldId="2147483660"/>
        </pc:sldMasterMkLst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293413188" sldId="2147483661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2048957482" sldId="2147483662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1202816957" sldId="2147483663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2016388384" sldId="2147483664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2009219403" sldId="2147483665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234650277" sldId="2147483666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1434318925" sldId="2147483667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1503756637" sldId="2147483668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3547521896" sldId="2147483669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4107091784" sldId="2147483670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3049076220" sldId="2147483671"/>
          </pc:sldLayoutMkLst>
        </pc:sldLayoutChg>
      </pc:sldMasterChg>
      <pc:sldMasterChg chg="mod modSldLayout">
        <pc:chgData name="sarah hadi" userId="93ee62a5e095bd60" providerId="Windows Live" clId="Web-{1B69C1FA-18DF-6E94-B42A-D941B70BC85F}" dt="2025-03-24T08:25:44.341" v="524"/>
        <pc:sldMasterMkLst>
          <pc:docMk/>
          <pc:sldMasterMk cId="1789874239" sldId="2147483672"/>
        </pc:sldMasterMkLst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2172592609" sldId="2147483673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4221360276" sldId="2147483674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2049232827" sldId="2147483675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3633377379" sldId="2147483676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2533461290" sldId="2147483677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837113051" sldId="2147483678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2517042159" sldId="2147483679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4129581564" sldId="2147483680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617302069" sldId="2147483681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207897883" sldId="2147483682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245306069" sldId="2147483683"/>
          </pc:sldLayoutMkLst>
        </pc:sldLayoutChg>
      </pc:sldMasterChg>
    </pc:docChg>
  </pc:docChgLst>
  <pc:docChgLst>
    <pc:chgData name="Akram Atouile" userId="d54f35c6555e4497" providerId="Windows Live" clId="Web-{A31FD6A4-06AF-CCD6-09FA-ABB391AB21C2}"/>
    <pc:docChg chg="modSld">
      <pc:chgData name="Akram Atouile" userId="d54f35c6555e4497" providerId="Windows Live" clId="Web-{A31FD6A4-06AF-CCD6-09FA-ABB391AB21C2}" dt="2025-03-21T14:50:16.537" v="11" actId="20577"/>
      <pc:docMkLst>
        <pc:docMk/>
      </pc:docMkLst>
      <pc:sldChg chg="modSp">
        <pc:chgData name="Akram Atouile" userId="d54f35c6555e4497" providerId="Windows Live" clId="Web-{A31FD6A4-06AF-CCD6-09FA-ABB391AB21C2}" dt="2025-03-21T14:50:16.537" v="11" actId="20577"/>
        <pc:sldMkLst>
          <pc:docMk/>
          <pc:sldMk cId="3431720007" sldId="286"/>
        </pc:sldMkLst>
        <pc:spChg chg="mod">
          <ac:chgData name="Akram Atouile" userId="d54f35c6555e4497" providerId="Windows Live" clId="Web-{A31FD6A4-06AF-CCD6-09FA-ABB391AB21C2}" dt="2025-03-21T14:50:16.537" v="11" actId="20577"/>
          <ac:spMkLst>
            <pc:docMk/>
            <pc:sldMk cId="3431720007" sldId="286"/>
            <ac:spMk id="3" creationId="{F585606C-083A-5AB0-5748-7D48F1E0EA80}"/>
          </ac:spMkLst>
        </pc:spChg>
      </pc:sldChg>
      <pc:sldChg chg="modSp">
        <pc:chgData name="Akram Atouile" userId="d54f35c6555e4497" providerId="Windows Live" clId="Web-{A31FD6A4-06AF-CCD6-09FA-ABB391AB21C2}" dt="2025-03-21T14:49:56.568" v="6" actId="20577"/>
        <pc:sldMkLst>
          <pc:docMk/>
          <pc:sldMk cId="3026982253" sldId="291"/>
        </pc:sldMkLst>
        <pc:spChg chg="mod">
          <ac:chgData name="Akram Atouile" userId="d54f35c6555e4497" providerId="Windows Live" clId="Web-{A31FD6A4-06AF-CCD6-09FA-ABB391AB21C2}" dt="2025-03-21T14:49:56.568" v="6" actId="20577"/>
          <ac:spMkLst>
            <pc:docMk/>
            <pc:sldMk cId="3026982253" sldId="291"/>
            <ac:spMk id="5" creationId="{6552CCCA-1E6B-A6E1-3A8A-83B8930F5A71}"/>
          </ac:spMkLst>
        </pc:spChg>
      </pc:sldChg>
    </pc:docChg>
  </pc:docChgLst>
  <pc:docChgLst>
    <pc:chgData name="Akram Atouile" userId="d54f35c6555e4497" providerId="Windows Live" clId="Web-{7A609564-D02F-337A-7C3E-F8BDDDBEE585}"/>
    <pc:docChg chg="modSld">
      <pc:chgData name="Akram Atouile" userId="d54f35c6555e4497" providerId="Windows Live" clId="Web-{7A609564-D02F-337A-7C3E-F8BDDDBEE585}" dt="2025-03-27T12:05:08.612" v="644" actId="20577"/>
      <pc:docMkLst>
        <pc:docMk/>
      </pc:docMkLst>
      <pc:sldChg chg="delSp modSp">
        <pc:chgData name="Akram Atouile" userId="d54f35c6555e4497" providerId="Windows Live" clId="Web-{7A609564-D02F-337A-7C3E-F8BDDDBEE585}" dt="2025-03-27T11:57:45.973" v="432" actId="14100"/>
        <pc:sldMkLst>
          <pc:docMk/>
          <pc:sldMk cId="2939054367" sldId="280"/>
        </pc:sldMkLst>
        <pc:spChg chg="mod">
          <ac:chgData name="Akram Atouile" userId="d54f35c6555e4497" providerId="Windows Live" clId="Web-{7A609564-D02F-337A-7C3E-F8BDDDBEE585}" dt="2025-03-27T11:57:45.973" v="432" actId="14100"/>
          <ac:spMkLst>
            <pc:docMk/>
            <pc:sldMk cId="2939054367" sldId="280"/>
            <ac:spMk id="6" creationId="{447CA678-840D-A38A-C843-BDDFF716C9AF}"/>
          </ac:spMkLst>
        </pc:spChg>
        <pc:picChg chg="mod">
          <ac:chgData name="Akram Atouile" userId="d54f35c6555e4497" providerId="Windows Live" clId="Web-{7A609564-D02F-337A-7C3E-F8BDDDBEE585}" dt="2025-03-27T11:48:17.846" v="17" actId="1076"/>
          <ac:picMkLst>
            <pc:docMk/>
            <pc:sldMk cId="2939054367" sldId="280"/>
            <ac:picMk id="1027" creationId="{FA9243B7-E29C-C636-2EDA-29175F77D939}"/>
          </ac:picMkLst>
        </pc:picChg>
      </pc:sldChg>
      <pc:sldChg chg="addSp delSp modSp mod modClrScheme chgLayout">
        <pc:chgData name="Akram Atouile" userId="d54f35c6555e4497" providerId="Windows Live" clId="Web-{7A609564-D02F-337A-7C3E-F8BDDDBEE585}" dt="2025-03-27T12:05:08.612" v="644" actId="20577"/>
        <pc:sldMkLst>
          <pc:docMk/>
          <pc:sldMk cId="2508917314" sldId="304"/>
        </pc:sldMkLst>
        <pc:spChg chg="mod ord">
          <ac:chgData name="Akram Atouile" userId="d54f35c6555e4497" providerId="Windows Live" clId="Web-{7A609564-D02F-337A-7C3E-F8BDDDBEE585}" dt="2025-03-27T11:55:01.577" v="383"/>
          <ac:spMkLst>
            <pc:docMk/>
            <pc:sldMk cId="2508917314" sldId="304"/>
            <ac:spMk id="2" creationId="{569B5807-8B0F-139C-01A4-D54BC257AC78}"/>
          </ac:spMkLst>
        </pc:spChg>
        <pc:spChg chg="mod ord">
          <ac:chgData name="Akram Atouile" userId="d54f35c6555e4497" providerId="Windows Live" clId="Web-{7A609564-D02F-337A-7C3E-F8BDDDBEE585}" dt="2025-03-27T12:03:10.483" v="586" actId="20577"/>
          <ac:spMkLst>
            <pc:docMk/>
            <pc:sldMk cId="2508917314" sldId="304"/>
            <ac:spMk id="4" creationId="{B74943CE-8BF9-E9CC-BBAC-6D49897AB577}"/>
          </ac:spMkLst>
        </pc:spChg>
        <pc:spChg chg="add mod ord">
          <ac:chgData name="Akram Atouile" userId="d54f35c6555e4497" providerId="Windows Live" clId="Web-{7A609564-D02F-337A-7C3E-F8BDDDBEE585}" dt="2025-03-27T12:04:11.547" v="597" actId="20577"/>
          <ac:spMkLst>
            <pc:docMk/>
            <pc:sldMk cId="2508917314" sldId="304"/>
            <ac:spMk id="5" creationId="{912F9AE5-9DC2-99A9-5875-7A14371E0882}"/>
          </ac:spMkLst>
        </pc:spChg>
        <pc:spChg chg="add mod ord">
          <ac:chgData name="Akram Atouile" userId="d54f35c6555e4497" providerId="Windows Live" clId="Web-{7A609564-D02F-337A-7C3E-F8BDDDBEE585}" dt="2025-03-27T12:05:08.612" v="644" actId="20577"/>
          <ac:spMkLst>
            <pc:docMk/>
            <pc:sldMk cId="2508917314" sldId="304"/>
            <ac:spMk id="8" creationId="{A92A16F2-3624-858C-2A72-C80905518F60}"/>
          </ac:spMkLst>
        </pc:spChg>
      </pc:sldChg>
    </pc:docChg>
  </pc:docChgLst>
  <pc:docChgLst>
    <pc:chgData name="sarah hadi" userId="93ee62a5e095bd60" providerId="Windows Live" clId="Web-{0600597C-CCD0-93F8-494B-236599C5FC76}"/>
    <pc:docChg chg="modSld">
      <pc:chgData name="sarah hadi" userId="93ee62a5e095bd60" providerId="Windows Live" clId="Web-{0600597C-CCD0-93F8-494B-236599C5FC76}" dt="2025-04-03T07:15:52.301" v="6" actId="1076"/>
      <pc:docMkLst>
        <pc:docMk/>
      </pc:docMkLst>
      <pc:sldChg chg="addSp delSp modSp">
        <pc:chgData name="sarah hadi" userId="93ee62a5e095bd60" providerId="Windows Live" clId="Web-{0600597C-CCD0-93F8-494B-236599C5FC76}" dt="2025-04-03T07:15:52.301" v="6" actId="1076"/>
        <pc:sldMkLst>
          <pc:docMk/>
          <pc:sldMk cId="3421107791" sldId="345"/>
        </pc:sldMkLst>
        <pc:spChg chg="add del mod">
          <ac:chgData name="sarah hadi" userId="93ee62a5e095bd60" providerId="Windows Live" clId="Web-{0600597C-CCD0-93F8-494B-236599C5FC76}" dt="2025-04-03T07:11:35.768" v="3"/>
          <ac:spMkLst>
            <pc:docMk/>
            <pc:sldMk cId="3421107791" sldId="345"/>
            <ac:spMk id="6" creationId="{AC763DAD-6194-B10B-48BD-72540FBB4DDF}"/>
          </ac:spMkLst>
        </pc:spChg>
        <pc:picChg chg="mod">
          <ac:chgData name="sarah hadi" userId="93ee62a5e095bd60" providerId="Windows Live" clId="Web-{0600597C-CCD0-93F8-494B-236599C5FC76}" dt="2025-04-03T07:15:52.301" v="6" actId="1076"/>
          <ac:picMkLst>
            <pc:docMk/>
            <pc:sldMk cId="3421107791" sldId="345"/>
            <ac:picMk id="5" creationId="{41B87771-7583-2153-9C3D-A4E84ADA1E20}"/>
          </ac:picMkLst>
        </pc:picChg>
        <pc:picChg chg="mod">
          <ac:chgData name="sarah hadi" userId="93ee62a5e095bd60" providerId="Windows Live" clId="Web-{0600597C-CCD0-93F8-494B-236599C5FC76}" dt="2025-04-03T07:12:28.802" v="5" actId="1076"/>
          <ac:picMkLst>
            <pc:docMk/>
            <pc:sldMk cId="3421107791" sldId="345"/>
            <ac:picMk id="7" creationId="{C0653A04-6504-4EA8-7FCF-0CA92C5C32C8}"/>
          </ac:picMkLst>
        </pc:picChg>
      </pc:sldChg>
    </pc:docChg>
  </pc:docChgLst>
  <pc:docChgLst>
    <pc:chgData name="sarah hadi" userId="93ee62a5e095bd60" providerId="Windows Live" clId="Web-{0A4593DB-47FE-F494-1397-593FAF407B6F}"/>
    <pc:docChg chg="addSld delSld modSld">
      <pc:chgData name="sarah hadi" userId="93ee62a5e095bd60" providerId="Windows Live" clId="Web-{0A4593DB-47FE-F494-1397-593FAF407B6F}" dt="2025-03-25T08:57:52.101" v="142"/>
      <pc:docMkLst>
        <pc:docMk/>
      </pc:docMkLst>
      <pc:sldChg chg="modSp">
        <pc:chgData name="sarah hadi" userId="93ee62a5e095bd60" providerId="Windows Live" clId="Web-{0A4593DB-47FE-F494-1397-593FAF407B6F}" dt="2025-03-25T07:22:06.349" v="20" actId="20577"/>
        <pc:sldMkLst>
          <pc:docMk/>
          <pc:sldMk cId="2764322103" sldId="285"/>
        </pc:sldMkLst>
        <pc:spChg chg="mod">
          <ac:chgData name="sarah hadi" userId="93ee62a5e095bd60" providerId="Windows Live" clId="Web-{0A4593DB-47FE-F494-1397-593FAF407B6F}" dt="2025-03-25T07:18:22.008" v="2" actId="20577"/>
          <ac:spMkLst>
            <pc:docMk/>
            <pc:sldMk cId="2764322103" sldId="285"/>
            <ac:spMk id="4" creationId="{392D4A9E-4E67-E5B8-7F92-219B22AB5CBE}"/>
          </ac:spMkLst>
        </pc:spChg>
        <pc:spChg chg="mod">
          <ac:chgData name="sarah hadi" userId="93ee62a5e095bd60" providerId="Windows Live" clId="Web-{0A4593DB-47FE-F494-1397-593FAF407B6F}" dt="2025-03-25T07:22:06.349" v="20" actId="20577"/>
          <ac:spMkLst>
            <pc:docMk/>
            <pc:sldMk cId="2764322103" sldId="285"/>
            <ac:spMk id="5" creationId="{8421C945-C356-4D73-AE5B-9409BE2466DF}"/>
          </ac:spMkLst>
        </pc:spChg>
      </pc:sldChg>
      <pc:sldChg chg="addSp delSp modSp">
        <pc:chgData name="sarah hadi" userId="93ee62a5e095bd60" providerId="Windows Live" clId="Web-{0A4593DB-47FE-F494-1397-593FAF407B6F}" dt="2025-03-25T07:33:53.856" v="116" actId="20577"/>
        <pc:sldMkLst>
          <pc:docMk/>
          <pc:sldMk cId="1800076033" sldId="292"/>
        </pc:sldMkLst>
        <pc:spChg chg="add mod">
          <ac:chgData name="sarah hadi" userId="93ee62a5e095bd60" providerId="Windows Live" clId="Web-{0A4593DB-47FE-F494-1397-593FAF407B6F}" dt="2025-03-25T07:33:53.856" v="116" actId="20577"/>
          <ac:spMkLst>
            <pc:docMk/>
            <pc:sldMk cId="1800076033" sldId="292"/>
            <ac:spMk id="8" creationId="{A8585488-7E96-999F-F396-CB49090E6436}"/>
          </ac:spMkLst>
        </pc:spChg>
      </pc:sldChg>
      <pc:sldChg chg="addSp modSp">
        <pc:chgData name="sarah hadi" userId="93ee62a5e095bd60" providerId="Windows Live" clId="Web-{0A4593DB-47FE-F494-1397-593FAF407B6F}" dt="2025-03-25T08:50:26.116" v="140" actId="1076"/>
        <pc:sldMkLst>
          <pc:docMk/>
          <pc:sldMk cId="30538623" sldId="293"/>
        </pc:sldMkLst>
      </pc:sldChg>
      <pc:sldChg chg="new del">
        <pc:chgData name="sarah hadi" userId="93ee62a5e095bd60" providerId="Windows Live" clId="Web-{0A4593DB-47FE-F494-1397-593FAF407B6F}" dt="2025-03-25T08:57:52.101" v="142"/>
        <pc:sldMkLst>
          <pc:docMk/>
          <pc:sldMk cId="1177661963" sldId="298"/>
        </pc:sldMkLst>
      </pc:sldChg>
    </pc:docChg>
  </pc:docChgLst>
  <pc:docChgLst>
    <pc:chgData name="Coco B." userId="2f810c6f01a863e8" providerId="Windows Live" clId="Web-{93983D17-774E-6E16-F69D-9340EF96840B}"/>
    <pc:docChg chg="modSld">
      <pc:chgData name="Coco B." userId="2f810c6f01a863e8" providerId="Windows Live" clId="Web-{93983D17-774E-6E16-F69D-9340EF96840B}" dt="2025-05-27T09:21:56.735" v="0" actId="1076"/>
      <pc:docMkLst>
        <pc:docMk/>
      </pc:docMkLst>
      <pc:sldChg chg="modSp">
        <pc:chgData name="Coco B." userId="2f810c6f01a863e8" providerId="Windows Live" clId="Web-{93983D17-774E-6E16-F69D-9340EF96840B}" dt="2025-05-27T09:21:56.735" v="0" actId="1076"/>
        <pc:sldMkLst>
          <pc:docMk/>
          <pc:sldMk cId="4101358579" sldId="272"/>
        </pc:sldMkLst>
        <pc:spChg chg="mod">
          <ac:chgData name="Coco B." userId="2f810c6f01a863e8" providerId="Windows Live" clId="Web-{93983D17-774E-6E16-F69D-9340EF96840B}" dt="2025-05-27T09:21:56.735" v="0" actId="1076"/>
          <ac:spMkLst>
            <pc:docMk/>
            <pc:sldMk cId="4101358579" sldId="272"/>
            <ac:spMk id="6" creationId="{34A20500-3427-1994-2E5F-98AA17DE09A9}"/>
          </ac:spMkLst>
        </pc:spChg>
      </pc:sldChg>
    </pc:docChg>
  </pc:docChgLst>
  <pc:docChgLst>
    <pc:chgData name="Elyas Arfaoui" userId="b68ce78a2a4adbb6" providerId="Windows Live" clId="Web-{0B4A19D2-DDCF-C5D3-AB53-283373A3CBF5}"/>
    <pc:docChg chg="modSld">
      <pc:chgData name="Elyas Arfaoui" userId="b68ce78a2a4adbb6" providerId="Windows Live" clId="Web-{0B4A19D2-DDCF-C5D3-AB53-283373A3CBF5}" dt="2025-04-03T07:59:40.816" v="7" actId="14100"/>
      <pc:docMkLst>
        <pc:docMk/>
      </pc:docMkLst>
      <pc:sldChg chg="addSp modSp">
        <pc:chgData name="Elyas Arfaoui" userId="b68ce78a2a4adbb6" providerId="Windows Live" clId="Web-{0B4A19D2-DDCF-C5D3-AB53-283373A3CBF5}" dt="2025-04-03T07:59:40.816" v="7" actId="14100"/>
        <pc:sldMkLst>
          <pc:docMk/>
          <pc:sldMk cId="1950941612" sldId="299"/>
        </pc:sldMkLst>
        <pc:spChg chg="mod">
          <ac:chgData name="Elyas Arfaoui" userId="b68ce78a2a4adbb6" providerId="Windows Live" clId="Web-{0B4A19D2-DDCF-C5D3-AB53-283373A3CBF5}" dt="2025-04-03T07:59:33.878" v="4" actId="1076"/>
          <ac:spMkLst>
            <pc:docMk/>
            <pc:sldMk cId="1950941612" sldId="299"/>
            <ac:spMk id="7" creationId="{F93ADF30-112D-0AF7-A337-B4DC3C52D2C7}"/>
          </ac:spMkLst>
        </pc:spChg>
        <pc:picChg chg="add mod">
          <ac:chgData name="Elyas Arfaoui" userId="b68ce78a2a4adbb6" providerId="Windows Live" clId="Web-{0B4A19D2-DDCF-C5D3-AB53-283373A3CBF5}" dt="2025-04-03T07:59:40.816" v="7" actId="14100"/>
          <ac:picMkLst>
            <pc:docMk/>
            <pc:sldMk cId="1950941612" sldId="299"/>
            <ac:picMk id="6" creationId="{A5C0F150-CCB1-6C58-DC3F-6EF494996841}"/>
          </ac:picMkLst>
        </pc:picChg>
      </pc:sldChg>
    </pc:docChg>
  </pc:docChgLst>
  <pc:docChgLst>
    <pc:chgData name="Akram Atouile" userId="d54f35c6555e4497" providerId="Windows Live" clId="Web-{64595D40-D27E-5C76-3DC0-7149A03B48B3}"/>
    <pc:docChg chg="modSld">
      <pc:chgData name="Akram Atouile" userId="d54f35c6555e4497" providerId="Windows Live" clId="Web-{64595D40-D27E-5C76-3DC0-7149A03B48B3}" dt="2025-04-03T06:13:34.737" v="16"/>
      <pc:docMkLst>
        <pc:docMk/>
      </pc:docMkLst>
      <pc:sldChg chg="modNotes">
        <pc:chgData name="Akram Atouile" userId="d54f35c6555e4497" providerId="Windows Live" clId="Web-{64595D40-D27E-5C76-3DC0-7149A03B48B3}" dt="2025-04-03T06:13:26.674" v="5"/>
        <pc:sldMkLst>
          <pc:docMk/>
          <pc:sldMk cId="2939054367" sldId="280"/>
        </pc:sldMkLst>
      </pc:sldChg>
      <pc:sldChg chg="modNotes">
        <pc:chgData name="Akram Atouile" userId="d54f35c6555e4497" providerId="Windows Live" clId="Web-{64595D40-D27E-5C76-3DC0-7149A03B48B3}" dt="2025-04-03T06:13:31.143" v="11"/>
        <pc:sldMkLst>
          <pc:docMk/>
          <pc:sldMk cId="2508917314" sldId="304"/>
        </pc:sldMkLst>
      </pc:sldChg>
      <pc:sldChg chg="modNotes">
        <pc:chgData name="Akram Atouile" userId="d54f35c6555e4497" providerId="Windows Live" clId="Web-{64595D40-D27E-5C76-3DC0-7149A03B48B3}" dt="2025-04-03T06:13:34.737" v="16"/>
        <pc:sldMkLst>
          <pc:docMk/>
          <pc:sldMk cId="2234876489" sldId="317"/>
        </pc:sldMkLst>
      </pc:sldChg>
    </pc:docChg>
  </pc:docChgLst>
  <pc:docChgLst>
    <pc:chgData name="michel amigo" userId="e89c6fa087fc999c" providerId="Windows Live" clId="Web-{F7DA1585-47AA-F5B2-E4D5-86032253F344}"/>
    <pc:docChg chg="addSld modSld">
      <pc:chgData name="michel amigo" userId="e89c6fa087fc999c" providerId="Windows Live" clId="Web-{F7DA1585-47AA-F5B2-E4D5-86032253F344}" dt="2025-04-03T06:48:46.219" v="159" actId="1076"/>
      <pc:docMkLst>
        <pc:docMk/>
      </pc:docMkLst>
      <pc:sldChg chg="addSp delSp modSp">
        <pc:chgData name="michel amigo" userId="e89c6fa087fc999c" providerId="Windows Live" clId="Web-{F7DA1585-47AA-F5B2-E4D5-86032253F344}" dt="2025-04-03T06:48:46.219" v="159" actId="1076"/>
        <pc:sldMkLst>
          <pc:docMk/>
          <pc:sldMk cId="3242581762" sldId="283"/>
        </pc:sldMkLst>
        <pc:spChg chg="mod">
          <ac:chgData name="michel amigo" userId="e89c6fa087fc999c" providerId="Windows Live" clId="Web-{F7DA1585-47AA-F5B2-E4D5-86032253F344}" dt="2025-04-03T06:41:34.237" v="65" actId="20577"/>
          <ac:spMkLst>
            <pc:docMk/>
            <pc:sldMk cId="3242581762" sldId="283"/>
            <ac:spMk id="5" creationId="{29CCC81E-156E-43D6-1560-ACA5ECDA0653}"/>
          </ac:spMkLst>
        </pc:spChg>
        <pc:graphicFrameChg chg="mod modGraphic">
          <ac:chgData name="michel amigo" userId="e89c6fa087fc999c" providerId="Windows Live" clId="Web-{F7DA1585-47AA-F5B2-E4D5-86032253F344}" dt="2025-04-03T06:48:46.219" v="159" actId="1076"/>
          <ac:graphicFrameMkLst>
            <pc:docMk/>
            <pc:sldMk cId="3242581762" sldId="283"/>
            <ac:graphicFrameMk id="7" creationId="{2401F0AC-7698-B7CF-0ED1-D9FB5FB88F38}"/>
          </ac:graphicFrameMkLst>
        </pc:graphicFrameChg>
        <pc:graphicFrameChg chg="add del mod">
          <ac:chgData name="michel amigo" userId="e89c6fa087fc999c" providerId="Windows Live" clId="Web-{F7DA1585-47AA-F5B2-E4D5-86032253F344}" dt="2025-04-03T06:47:07.669" v="103"/>
          <ac:graphicFrameMkLst>
            <pc:docMk/>
            <pc:sldMk cId="3242581762" sldId="283"/>
            <ac:graphicFrameMk id="9" creationId="{14C9F6BF-60CF-EDEC-52C6-6736EBCFB68F}"/>
          </ac:graphicFrameMkLst>
        </pc:graphicFrameChg>
        <pc:picChg chg="mod">
          <ac:chgData name="michel amigo" userId="e89c6fa087fc999c" providerId="Windows Live" clId="Web-{F7DA1585-47AA-F5B2-E4D5-86032253F344}" dt="2025-04-03T06:42:06.144" v="67" actId="1076"/>
          <ac:picMkLst>
            <pc:docMk/>
            <pc:sldMk cId="3242581762" sldId="283"/>
            <ac:picMk id="8" creationId="{6778EAD2-B408-EA9C-AA80-9622DE93C4E9}"/>
          </ac:picMkLst>
        </pc:picChg>
      </pc:sldChg>
      <pc:sldChg chg="addSp delSp modSp add replId">
        <pc:chgData name="michel amigo" userId="e89c6fa087fc999c" providerId="Windows Live" clId="Web-{F7DA1585-47AA-F5B2-E4D5-86032253F344}" dt="2025-04-03T06:43:41.303" v="79" actId="20577"/>
        <pc:sldMkLst>
          <pc:docMk/>
          <pc:sldMk cId="1284363241" sldId="349"/>
        </pc:sldMkLst>
        <pc:spChg chg="mod">
          <ac:chgData name="michel amigo" userId="e89c6fa087fc999c" providerId="Windows Live" clId="Web-{F7DA1585-47AA-F5B2-E4D5-86032253F344}" dt="2025-04-03T06:43:41.303" v="79" actId="20577"/>
          <ac:spMkLst>
            <pc:docMk/>
            <pc:sldMk cId="1284363241" sldId="349"/>
            <ac:spMk id="4" creationId="{33E2CF05-C0BF-B7B6-633C-87B98CC18B57}"/>
          </ac:spMkLst>
        </pc:spChg>
        <pc:spChg chg="del mod">
          <ac:chgData name="michel amigo" userId="e89c6fa087fc999c" providerId="Windows Live" clId="Web-{F7DA1585-47AA-F5B2-E4D5-86032253F344}" dt="2025-04-03T06:27:21.585" v="3"/>
          <ac:spMkLst>
            <pc:docMk/>
            <pc:sldMk cId="1284363241" sldId="349"/>
            <ac:spMk id="5" creationId="{483014AA-8FBC-489E-E20F-BB14122E9A7D}"/>
          </ac:spMkLst>
        </pc:spChg>
        <pc:spChg chg="add del mod">
          <ac:chgData name="michel amigo" userId="e89c6fa087fc999c" providerId="Windows Live" clId="Web-{F7DA1585-47AA-F5B2-E4D5-86032253F344}" dt="2025-04-03T06:28:20.478" v="34"/>
          <ac:spMkLst>
            <pc:docMk/>
            <pc:sldMk cId="1284363241" sldId="349"/>
            <ac:spMk id="9" creationId="{B891484D-0B13-5266-D4A0-DF1537BE4DD3}"/>
          </ac:spMkLst>
        </pc:spChg>
        <pc:spChg chg="add mod">
          <ac:chgData name="michel amigo" userId="e89c6fa087fc999c" providerId="Windows Live" clId="Web-{F7DA1585-47AA-F5B2-E4D5-86032253F344}" dt="2025-04-03T06:32:19.266" v="46" actId="1076"/>
          <ac:spMkLst>
            <pc:docMk/>
            <pc:sldMk cId="1284363241" sldId="349"/>
            <ac:spMk id="11" creationId="{A5864B09-54D2-828B-3E62-5625C7D67EC2}"/>
          </ac:spMkLst>
        </pc:spChg>
        <pc:graphicFrameChg chg="del">
          <ac:chgData name="michel amigo" userId="e89c6fa087fc999c" providerId="Windows Live" clId="Web-{F7DA1585-47AA-F5B2-E4D5-86032253F344}" dt="2025-04-03T06:27:53.071" v="32"/>
          <ac:graphicFrameMkLst>
            <pc:docMk/>
            <pc:sldMk cId="1284363241" sldId="349"/>
            <ac:graphicFrameMk id="7" creationId="{AC31DDC5-1F8F-9FD0-5C7A-1CE24955D048}"/>
          </ac:graphicFrameMkLst>
        </pc:graphicFrameChg>
        <pc:picChg chg="del">
          <ac:chgData name="michel amigo" userId="e89c6fa087fc999c" providerId="Windows Live" clId="Web-{F7DA1585-47AA-F5B2-E4D5-86032253F344}" dt="2025-04-03T06:27:55.133" v="33"/>
          <ac:picMkLst>
            <pc:docMk/>
            <pc:sldMk cId="1284363241" sldId="349"/>
            <ac:picMk id="6" creationId="{AD40EAC3-7DAC-6B53-9FB6-76EDD6E96952}"/>
          </ac:picMkLst>
        </pc:picChg>
        <pc:picChg chg="del">
          <ac:chgData name="michel amigo" userId="e89c6fa087fc999c" providerId="Windows Live" clId="Web-{F7DA1585-47AA-F5B2-E4D5-86032253F344}" dt="2025-04-03T06:27:23.335" v="4"/>
          <ac:picMkLst>
            <pc:docMk/>
            <pc:sldMk cId="1284363241" sldId="349"/>
            <ac:picMk id="8" creationId="{3A17DB41-C3AB-B966-260B-170B66BBD4D6}"/>
          </ac:picMkLst>
        </pc:picChg>
        <pc:picChg chg="add mod ord modCrop">
          <ac:chgData name="michel amigo" userId="e89c6fa087fc999c" providerId="Windows Live" clId="Web-{F7DA1585-47AA-F5B2-E4D5-86032253F344}" dt="2025-04-03T06:29:03.557" v="39" actId="1076"/>
          <ac:picMkLst>
            <pc:docMk/>
            <pc:sldMk cId="1284363241" sldId="349"/>
            <ac:picMk id="10" creationId="{70397A60-D542-9A11-351C-FDBF493ECCCC}"/>
          </ac:picMkLst>
        </pc:picChg>
      </pc:sldChg>
    </pc:docChg>
  </pc:docChgLst>
  <pc:docChgLst>
    <pc:chgData name="Coco B." userId="2f810c6f01a863e8" providerId="Windows Live" clId="Web-{40CF44E8-A1A6-B3EB-4AFA-202DF87508C9}"/>
    <pc:docChg chg="addSld modSld">
      <pc:chgData name="Coco B." userId="2f810c6f01a863e8" providerId="Windows Live" clId="Web-{40CF44E8-A1A6-B3EB-4AFA-202DF87508C9}" dt="2025-04-01T12:29:37.332" v="529" actId="20577"/>
      <pc:docMkLst>
        <pc:docMk/>
      </pc:docMkLst>
      <pc:sldChg chg="modSp">
        <pc:chgData name="Coco B." userId="2f810c6f01a863e8" providerId="Windows Live" clId="Web-{40CF44E8-A1A6-B3EB-4AFA-202DF87508C9}" dt="2025-04-01T11:53:18.880" v="7" actId="20577"/>
        <pc:sldMkLst>
          <pc:docMk/>
          <pc:sldMk cId="4235611116" sldId="257"/>
        </pc:sldMkLst>
        <pc:spChg chg="mod">
          <ac:chgData name="Coco B." userId="2f810c6f01a863e8" providerId="Windows Live" clId="Web-{40CF44E8-A1A6-B3EB-4AFA-202DF87508C9}" dt="2025-04-01T11:53:18.880" v="7" actId="20577"/>
          <ac:spMkLst>
            <pc:docMk/>
            <pc:sldMk cId="4235611116" sldId="257"/>
            <ac:spMk id="7" creationId="{52270700-6407-E3C3-0A05-2843E97F50BB}"/>
          </ac:spMkLst>
        </pc:spChg>
        <pc:spChg chg="mod">
          <ac:chgData name="Coco B." userId="2f810c6f01a863e8" providerId="Windows Live" clId="Web-{40CF44E8-A1A6-B3EB-4AFA-202DF87508C9}" dt="2025-04-01T11:50:01.325" v="1" actId="20577"/>
          <ac:spMkLst>
            <pc:docMk/>
            <pc:sldMk cId="4235611116" sldId="257"/>
            <ac:spMk id="9" creationId="{460C5561-8DE3-E8B3-4AF0-5190EF556BFE}"/>
          </ac:spMkLst>
        </pc:spChg>
      </pc:sldChg>
      <pc:sldChg chg="modSp">
        <pc:chgData name="Coco B." userId="2f810c6f01a863e8" providerId="Windows Live" clId="Web-{40CF44E8-A1A6-B3EB-4AFA-202DF87508C9}" dt="2025-04-01T12:16:26.205" v="455" actId="20577"/>
        <pc:sldMkLst>
          <pc:docMk/>
          <pc:sldMk cId="1783221472" sldId="268"/>
        </pc:sldMkLst>
        <pc:spChg chg="mod">
          <ac:chgData name="Coco B." userId="2f810c6f01a863e8" providerId="Windows Live" clId="Web-{40CF44E8-A1A6-B3EB-4AFA-202DF87508C9}" dt="2025-04-01T12:16:26.205" v="455" actId="20577"/>
          <ac:spMkLst>
            <pc:docMk/>
            <pc:sldMk cId="1783221472" sldId="268"/>
            <ac:spMk id="3" creationId="{D64160E7-85FB-60F5-0960-3582E50897DA}"/>
          </ac:spMkLst>
        </pc:spChg>
      </pc:sldChg>
      <pc:sldChg chg="modSp">
        <pc:chgData name="Coco B." userId="2f810c6f01a863e8" providerId="Windows Live" clId="Web-{40CF44E8-A1A6-B3EB-4AFA-202DF87508C9}" dt="2025-04-01T12:14:54.216" v="436"/>
        <pc:sldMkLst>
          <pc:docMk/>
          <pc:sldMk cId="2254911150" sldId="270"/>
        </pc:sldMkLst>
        <pc:graphicFrameChg chg="mod modGraphic">
          <ac:chgData name="Coco B." userId="2f810c6f01a863e8" providerId="Windows Live" clId="Web-{40CF44E8-A1A6-B3EB-4AFA-202DF87508C9}" dt="2025-04-01T12:14:54.216" v="436"/>
          <ac:graphicFrameMkLst>
            <pc:docMk/>
            <pc:sldMk cId="2254911150" sldId="270"/>
            <ac:graphicFrameMk id="7" creationId="{37898095-D666-757D-78AC-74BAA875A0B6}"/>
          </ac:graphicFrameMkLst>
        </pc:graphicFrameChg>
      </pc:sldChg>
      <pc:sldChg chg="modSp">
        <pc:chgData name="Coco B." userId="2f810c6f01a863e8" providerId="Windows Live" clId="Web-{40CF44E8-A1A6-B3EB-4AFA-202DF87508C9}" dt="2025-04-01T11:51:36.657" v="5" actId="20577"/>
        <pc:sldMkLst>
          <pc:docMk/>
          <pc:sldMk cId="93757964" sldId="271"/>
        </pc:sldMkLst>
        <pc:spChg chg="mod">
          <ac:chgData name="Coco B." userId="2f810c6f01a863e8" providerId="Windows Live" clId="Web-{40CF44E8-A1A6-B3EB-4AFA-202DF87508C9}" dt="2025-04-01T11:51:36.657" v="5" actId="20577"/>
          <ac:spMkLst>
            <pc:docMk/>
            <pc:sldMk cId="93757964" sldId="271"/>
            <ac:spMk id="4" creationId="{B9B1C27C-D11D-389B-65A5-7139999C7283}"/>
          </ac:spMkLst>
        </pc:spChg>
      </pc:sldChg>
      <pc:sldChg chg="addSp modSp">
        <pc:chgData name="Coco B." userId="2f810c6f01a863e8" providerId="Windows Live" clId="Web-{40CF44E8-A1A6-B3EB-4AFA-202DF87508C9}" dt="2025-04-01T12:07:03.103" v="212" actId="20577"/>
        <pc:sldMkLst>
          <pc:docMk/>
          <pc:sldMk cId="433035573" sldId="276"/>
        </pc:sldMkLst>
        <pc:spChg chg="add mod">
          <ac:chgData name="Coco B." userId="2f810c6f01a863e8" providerId="Windows Live" clId="Web-{40CF44E8-A1A6-B3EB-4AFA-202DF87508C9}" dt="2025-04-01T12:07:03.103" v="212" actId="20577"/>
          <ac:spMkLst>
            <pc:docMk/>
            <pc:sldMk cId="433035573" sldId="276"/>
            <ac:spMk id="3" creationId="{5DF70533-3AD0-7662-7707-743FB0695D31}"/>
          </ac:spMkLst>
        </pc:spChg>
      </pc:sldChg>
      <pc:sldChg chg="addSp delSp modSp">
        <pc:chgData name="Coco B." userId="2f810c6f01a863e8" providerId="Windows Live" clId="Web-{40CF44E8-A1A6-B3EB-4AFA-202DF87508C9}" dt="2025-04-01T12:16:50.284" v="463" actId="20577"/>
        <pc:sldMkLst>
          <pc:docMk/>
          <pc:sldMk cId="800904250" sldId="277"/>
        </pc:sldMkLst>
        <pc:spChg chg="mod">
          <ac:chgData name="Coco B." userId="2f810c6f01a863e8" providerId="Windows Live" clId="Web-{40CF44E8-A1A6-B3EB-4AFA-202DF87508C9}" dt="2025-04-01T12:16:50.284" v="463" actId="20577"/>
          <ac:spMkLst>
            <pc:docMk/>
            <pc:sldMk cId="800904250" sldId="277"/>
            <ac:spMk id="2" creationId="{E80F0190-CCE8-8B59-048E-AB757F95B60B}"/>
          </ac:spMkLst>
        </pc:spChg>
        <pc:spChg chg="add del mod">
          <ac:chgData name="Coco B." userId="2f810c6f01a863e8" providerId="Windows Live" clId="Web-{40CF44E8-A1A6-B3EB-4AFA-202DF87508C9}" dt="2025-04-01T12:12:57.977" v="410"/>
          <ac:spMkLst>
            <pc:docMk/>
            <pc:sldMk cId="800904250" sldId="277"/>
            <ac:spMk id="3" creationId="{4E7695C4-01C7-32AE-DB2A-7A0AE5E9C1C4}"/>
          </ac:spMkLst>
        </pc:spChg>
      </pc:sldChg>
      <pc:sldChg chg="modSp">
        <pc:chgData name="Coco B." userId="2f810c6f01a863e8" providerId="Windows Live" clId="Web-{40CF44E8-A1A6-B3EB-4AFA-202DF87508C9}" dt="2025-04-01T11:53:25.646" v="13" actId="20577"/>
        <pc:sldMkLst>
          <pc:docMk/>
          <pc:sldMk cId="362002222" sldId="278"/>
        </pc:sldMkLst>
        <pc:spChg chg="mod">
          <ac:chgData name="Coco B." userId="2f810c6f01a863e8" providerId="Windows Live" clId="Web-{40CF44E8-A1A6-B3EB-4AFA-202DF87508C9}" dt="2025-04-01T11:53:25.646" v="13" actId="20577"/>
          <ac:spMkLst>
            <pc:docMk/>
            <pc:sldMk cId="362002222" sldId="278"/>
            <ac:spMk id="4" creationId="{68245282-8CA3-5536-1597-176B6DE7FE60}"/>
          </ac:spMkLst>
        </pc:spChg>
      </pc:sldChg>
      <pc:sldChg chg="addSp modSp">
        <pc:chgData name="Coco B." userId="2f810c6f01a863e8" providerId="Windows Live" clId="Web-{40CF44E8-A1A6-B3EB-4AFA-202DF87508C9}" dt="2025-04-01T12:12:39.242" v="407" actId="20577"/>
        <pc:sldMkLst>
          <pc:docMk/>
          <pc:sldMk cId="3774365607" sldId="284"/>
        </pc:sldMkLst>
        <pc:spChg chg="add mod">
          <ac:chgData name="Coco B." userId="2f810c6f01a863e8" providerId="Windows Live" clId="Web-{40CF44E8-A1A6-B3EB-4AFA-202DF87508C9}" dt="2025-04-01T12:12:39.242" v="407" actId="20577"/>
          <ac:spMkLst>
            <pc:docMk/>
            <pc:sldMk cId="3774365607" sldId="284"/>
            <ac:spMk id="6" creationId="{21139A0E-4FCC-7ABD-8A39-D35F02532D43}"/>
          </ac:spMkLst>
        </pc:spChg>
      </pc:sldChg>
      <pc:sldChg chg="addSp delSp modSp">
        <pc:chgData name="Coco B." userId="2f810c6f01a863e8" providerId="Windows Live" clId="Web-{40CF44E8-A1A6-B3EB-4AFA-202DF87508C9}" dt="2025-04-01T12:01:13.833" v="129"/>
        <pc:sldMkLst>
          <pc:docMk/>
          <pc:sldMk cId="2764322103" sldId="285"/>
        </pc:sldMkLst>
        <pc:spChg chg="add del mod">
          <ac:chgData name="Coco B." userId="2f810c6f01a863e8" providerId="Windows Live" clId="Web-{40CF44E8-A1A6-B3EB-4AFA-202DF87508C9}" dt="2025-04-01T12:01:13.833" v="129"/>
          <ac:spMkLst>
            <pc:docMk/>
            <pc:sldMk cId="2764322103" sldId="285"/>
            <ac:spMk id="6" creationId="{E159B752-92CA-EA2C-5718-5A69A1FA254D}"/>
          </ac:spMkLst>
        </pc:spChg>
      </pc:sldChg>
      <pc:sldChg chg="modSp">
        <pc:chgData name="Coco B." userId="2f810c6f01a863e8" providerId="Windows Live" clId="Web-{40CF44E8-A1A6-B3EB-4AFA-202DF87508C9}" dt="2025-04-01T12:29:28.612" v="527" actId="20577"/>
        <pc:sldMkLst>
          <pc:docMk/>
          <pc:sldMk cId="3162349410" sldId="288"/>
        </pc:sldMkLst>
        <pc:spChg chg="mod">
          <ac:chgData name="Coco B." userId="2f810c6f01a863e8" providerId="Windows Live" clId="Web-{40CF44E8-A1A6-B3EB-4AFA-202DF87508C9}" dt="2025-04-01T12:29:28.612" v="527" actId="20577"/>
          <ac:spMkLst>
            <pc:docMk/>
            <pc:sldMk cId="3162349410" sldId="288"/>
            <ac:spMk id="5" creationId="{CFC5226A-B13F-9E9C-315B-5E872465035C}"/>
          </ac:spMkLst>
        </pc:spChg>
      </pc:sldChg>
      <pc:sldChg chg="modSp">
        <pc:chgData name="Coco B." userId="2f810c6f01a863e8" providerId="Windows Live" clId="Web-{40CF44E8-A1A6-B3EB-4AFA-202DF87508C9}" dt="2025-04-01T12:29:37.332" v="529" actId="20577"/>
        <pc:sldMkLst>
          <pc:docMk/>
          <pc:sldMk cId="172212905" sldId="289"/>
        </pc:sldMkLst>
        <pc:spChg chg="mod">
          <ac:chgData name="Coco B." userId="2f810c6f01a863e8" providerId="Windows Live" clId="Web-{40CF44E8-A1A6-B3EB-4AFA-202DF87508C9}" dt="2025-04-01T12:29:37.332" v="529" actId="20577"/>
          <ac:spMkLst>
            <pc:docMk/>
            <pc:sldMk cId="172212905" sldId="289"/>
            <ac:spMk id="5" creationId="{BDD6C964-C419-5524-1DDE-D36F4439A2D2}"/>
          </ac:spMkLst>
        </pc:spChg>
      </pc:sldChg>
      <pc:sldChg chg="addSp">
        <pc:chgData name="Coco B." userId="2f810c6f01a863e8" providerId="Windows Live" clId="Web-{40CF44E8-A1A6-B3EB-4AFA-202DF87508C9}" dt="2025-04-01T11:54:40.134" v="27"/>
        <pc:sldMkLst>
          <pc:docMk/>
          <pc:sldMk cId="1800076033" sldId="292"/>
        </pc:sldMkLst>
        <pc:spChg chg="add">
          <ac:chgData name="Coco B." userId="2f810c6f01a863e8" providerId="Windows Live" clId="Web-{40CF44E8-A1A6-B3EB-4AFA-202DF87508C9}" dt="2025-04-01T11:54:40.134" v="27"/>
          <ac:spMkLst>
            <pc:docMk/>
            <pc:sldMk cId="1800076033" sldId="292"/>
            <ac:spMk id="7" creationId="{6A7595BB-2323-6F66-12F8-97D2779C0807}"/>
          </ac:spMkLst>
        </pc:spChg>
      </pc:sldChg>
      <pc:sldChg chg="addSp delSp modSp">
        <pc:chgData name="Coco B." userId="2f810c6f01a863e8" providerId="Windows Live" clId="Web-{40CF44E8-A1A6-B3EB-4AFA-202DF87508C9}" dt="2025-04-01T11:58:58.973" v="93" actId="20577"/>
        <pc:sldMkLst>
          <pc:docMk/>
          <pc:sldMk cId="3162718394" sldId="295"/>
        </pc:sldMkLst>
        <pc:spChg chg="add del mod">
          <ac:chgData name="Coco B." userId="2f810c6f01a863e8" providerId="Windows Live" clId="Web-{40CF44E8-A1A6-B3EB-4AFA-202DF87508C9}" dt="2025-04-01T11:57:03.937" v="62"/>
          <ac:spMkLst>
            <pc:docMk/>
            <pc:sldMk cId="3162718394" sldId="295"/>
            <ac:spMk id="7" creationId="{D893D18D-F92C-9EF3-1C1E-3C04F9D7D3DA}"/>
          </ac:spMkLst>
        </pc:spChg>
        <pc:spChg chg="add mod">
          <ac:chgData name="Coco B." userId="2f810c6f01a863e8" providerId="Windows Live" clId="Web-{40CF44E8-A1A6-B3EB-4AFA-202DF87508C9}" dt="2025-04-01T11:58:58.973" v="93" actId="20577"/>
          <ac:spMkLst>
            <pc:docMk/>
            <pc:sldMk cId="3162718394" sldId="295"/>
            <ac:spMk id="9" creationId="{11A5BDB6-F51A-F079-86C5-29C344A669F5}"/>
          </ac:spMkLst>
        </pc:spChg>
      </pc:sldChg>
      <pc:sldChg chg="addSp modSp">
        <pc:chgData name="Coco B." userId="2f810c6f01a863e8" providerId="Windows Live" clId="Web-{40CF44E8-A1A6-B3EB-4AFA-202DF87508C9}" dt="2025-04-01T11:54:27.711" v="26"/>
        <pc:sldMkLst>
          <pc:docMk/>
          <pc:sldMk cId="2221938611" sldId="297"/>
        </pc:sldMkLst>
        <pc:spChg chg="add mod">
          <ac:chgData name="Coco B." userId="2f810c6f01a863e8" providerId="Windows Live" clId="Web-{40CF44E8-A1A6-B3EB-4AFA-202DF87508C9}" dt="2025-04-01T11:54:27.711" v="26"/>
          <ac:spMkLst>
            <pc:docMk/>
            <pc:sldMk cId="2221938611" sldId="297"/>
            <ac:spMk id="6" creationId="{1F377533-95A3-230C-85F9-A650B7F11747}"/>
          </ac:spMkLst>
        </pc:spChg>
      </pc:sldChg>
      <pc:sldChg chg="modSp">
        <pc:chgData name="Coco B." userId="2f810c6f01a863e8" providerId="Windows Live" clId="Web-{40CF44E8-A1A6-B3EB-4AFA-202DF87508C9}" dt="2025-04-01T11:55:24.979" v="29" actId="20577"/>
        <pc:sldMkLst>
          <pc:docMk/>
          <pc:sldMk cId="1752970918" sldId="298"/>
        </pc:sldMkLst>
        <pc:spChg chg="mod">
          <ac:chgData name="Coco B." userId="2f810c6f01a863e8" providerId="Windows Live" clId="Web-{40CF44E8-A1A6-B3EB-4AFA-202DF87508C9}" dt="2025-04-01T11:55:24.979" v="29" actId="20577"/>
          <ac:spMkLst>
            <pc:docMk/>
            <pc:sldMk cId="1752970918" sldId="298"/>
            <ac:spMk id="27" creationId="{9366C6E0-B223-05B5-D55C-59BF70025BEA}"/>
          </ac:spMkLst>
        </pc:spChg>
      </pc:sldChg>
      <pc:sldChg chg="addSp modSp">
        <pc:chgData name="Coco B." userId="2f810c6f01a863e8" providerId="Windows Live" clId="Web-{40CF44E8-A1A6-B3EB-4AFA-202DF87508C9}" dt="2025-04-01T12:01:20.583" v="131" actId="1076"/>
        <pc:sldMkLst>
          <pc:docMk/>
          <pc:sldMk cId="2713301952" sldId="301"/>
        </pc:sldMkLst>
        <pc:spChg chg="add mod">
          <ac:chgData name="Coco B." userId="2f810c6f01a863e8" providerId="Windows Live" clId="Web-{40CF44E8-A1A6-B3EB-4AFA-202DF87508C9}" dt="2025-04-01T12:01:20.583" v="131" actId="1076"/>
          <ac:spMkLst>
            <pc:docMk/>
            <pc:sldMk cId="2713301952" sldId="301"/>
            <ac:spMk id="2" creationId="{E159B752-92CA-EA2C-5718-5A69A1FA254D}"/>
          </ac:spMkLst>
        </pc:spChg>
      </pc:sldChg>
      <pc:sldChg chg="modSp">
        <pc:chgData name="Coco B." userId="2f810c6f01a863e8" providerId="Windows Live" clId="Web-{40CF44E8-A1A6-B3EB-4AFA-202DF87508C9}" dt="2025-04-01T12:29:26.675" v="526" actId="20577"/>
        <pc:sldMkLst>
          <pc:docMk/>
          <pc:sldMk cId="1527331418" sldId="303"/>
        </pc:sldMkLst>
        <pc:spChg chg="mod">
          <ac:chgData name="Coco B." userId="2f810c6f01a863e8" providerId="Windows Live" clId="Web-{40CF44E8-A1A6-B3EB-4AFA-202DF87508C9}" dt="2025-04-01T12:29:26.675" v="526" actId="20577"/>
          <ac:spMkLst>
            <pc:docMk/>
            <pc:sldMk cId="1527331418" sldId="303"/>
            <ac:spMk id="2" creationId="{61F6DB08-F65F-45A5-90C8-8443CF484764}"/>
          </ac:spMkLst>
        </pc:spChg>
      </pc:sldChg>
      <pc:sldChg chg="addSp delSp modSp">
        <pc:chgData name="Coco B." userId="2f810c6f01a863e8" providerId="Windows Live" clId="Web-{40CF44E8-A1A6-B3EB-4AFA-202DF87508C9}" dt="2025-04-01T12:21:07.498" v="523" actId="20577"/>
        <pc:sldMkLst>
          <pc:docMk/>
          <pc:sldMk cId="1553451025" sldId="311"/>
        </pc:sldMkLst>
        <pc:spChg chg="mod">
          <ac:chgData name="Coco B." userId="2f810c6f01a863e8" providerId="Windows Live" clId="Web-{40CF44E8-A1A6-B3EB-4AFA-202DF87508C9}" dt="2025-04-01T12:19:53.276" v="520" actId="20577"/>
          <ac:spMkLst>
            <pc:docMk/>
            <pc:sldMk cId="1553451025" sldId="311"/>
            <ac:spMk id="2" creationId="{D277307A-D660-FE3B-69A9-5140E826440A}"/>
          </ac:spMkLst>
        </pc:spChg>
        <pc:spChg chg="add del">
          <ac:chgData name="Coco B." userId="2f810c6f01a863e8" providerId="Windows Live" clId="Web-{40CF44E8-A1A6-B3EB-4AFA-202DF87508C9}" dt="2025-04-01T12:20:50.153" v="522"/>
          <ac:spMkLst>
            <pc:docMk/>
            <pc:sldMk cId="1553451025" sldId="311"/>
            <ac:spMk id="3" creationId="{4A6132A6-2F2A-FAB5-3435-70DDF533ACD4}"/>
          </ac:spMkLst>
        </pc:spChg>
        <pc:spChg chg="mod">
          <ac:chgData name="Coco B." userId="2f810c6f01a863e8" providerId="Windows Live" clId="Web-{40CF44E8-A1A6-B3EB-4AFA-202DF87508C9}" dt="2025-04-01T12:21:07.498" v="523" actId="20577"/>
          <ac:spMkLst>
            <pc:docMk/>
            <pc:sldMk cId="1553451025" sldId="311"/>
            <ac:spMk id="55" creationId="{0F465881-A43D-38F1-82C0-DD839572BF9C}"/>
          </ac:spMkLst>
        </pc:spChg>
      </pc:sldChg>
      <pc:sldChg chg="addSp modSp new">
        <pc:chgData name="Coco B." userId="2f810c6f01a863e8" providerId="Windows Live" clId="Web-{40CF44E8-A1A6-B3EB-4AFA-202DF87508C9}" dt="2025-04-01T12:05:02.541" v="174" actId="20577"/>
        <pc:sldMkLst>
          <pc:docMk/>
          <pc:sldMk cId="2591527463" sldId="314"/>
        </pc:sldMkLst>
        <pc:spChg chg="mod">
          <ac:chgData name="Coco B." userId="2f810c6f01a863e8" providerId="Windows Live" clId="Web-{40CF44E8-A1A6-B3EB-4AFA-202DF87508C9}" dt="2025-04-01T12:04:10.226" v="144" actId="20577"/>
          <ac:spMkLst>
            <pc:docMk/>
            <pc:sldMk cId="2591527463" sldId="314"/>
            <ac:spMk id="2" creationId="{C1F24365-6354-C47C-CAB7-EDF5347844F0}"/>
          </ac:spMkLst>
        </pc:spChg>
        <pc:spChg chg="add mod">
          <ac:chgData name="Coco B." userId="2f810c6f01a863e8" providerId="Windows Live" clId="Web-{40CF44E8-A1A6-B3EB-4AFA-202DF87508C9}" dt="2025-04-01T12:05:02.541" v="174" actId="20577"/>
          <ac:spMkLst>
            <pc:docMk/>
            <pc:sldMk cId="2591527463" sldId="314"/>
            <ac:spMk id="6" creationId="{08181C8F-1FBD-37C4-ECA9-255C11758848}"/>
          </ac:spMkLst>
        </pc:spChg>
      </pc:sldChg>
      <pc:sldChg chg="addSp modSp new">
        <pc:chgData name="Coco B." userId="2f810c6f01a863e8" providerId="Windows Live" clId="Web-{40CF44E8-A1A6-B3EB-4AFA-202DF87508C9}" dt="2025-04-01T12:19:03.539" v="519" actId="20577"/>
        <pc:sldMkLst>
          <pc:docMk/>
          <pc:sldMk cId="3323328206" sldId="315"/>
        </pc:sldMkLst>
        <pc:spChg chg="mod">
          <ac:chgData name="Coco B." userId="2f810c6f01a863e8" providerId="Windows Live" clId="Web-{40CF44E8-A1A6-B3EB-4AFA-202DF87508C9}" dt="2025-04-01T12:18:05.224" v="490" actId="20577"/>
          <ac:spMkLst>
            <pc:docMk/>
            <pc:sldMk cId="3323328206" sldId="315"/>
            <ac:spMk id="2" creationId="{58FB7548-FB09-AE94-2534-FED71526E0C6}"/>
          </ac:spMkLst>
        </pc:spChg>
        <pc:spChg chg="add mod">
          <ac:chgData name="Coco B." userId="2f810c6f01a863e8" providerId="Windows Live" clId="Web-{40CF44E8-A1A6-B3EB-4AFA-202DF87508C9}" dt="2025-04-01T12:19:03.539" v="519" actId="20577"/>
          <ac:spMkLst>
            <pc:docMk/>
            <pc:sldMk cId="3323328206" sldId="315"/>
            <ac:spMk id="6" creationId="{E2B2C364-9D7E-18CD-B375-5873FD87B536}"/>
          </ac:spMkLst>
        </pc:spChg>
      </pc:sldChg>
    </pc:docChg>
  </pc:docChgLst>
  <pc:docChgLst>
    <pc:chgData name="Akram Atouile" userId="d54f35c6555e4497" providerId="Windows Live" clId="Web-{C9B80B93-2124-5B82-F141-5D3DA487356D}"/>
    <pc:docChg chg="modSld">
      <pc:chgData name="Akram Atouile" userId="d54f35c6555e4497" providerId="Windows Live" clId="Web-{C9B80B93-2124-5B82-F141-5D3DA487356D}" dt="2025-04-07T06:40:21.648" v="3" actId="20577"/>
      <pc:docMkLst>
        <pc:docMk/>
      </pc:docMkLst>
      <pc:sldChg chg="modSp">
        <pc:chgData name="Akram Atouile" userId="d54f35c6555e4497" providerId="Windows Live" clId="Web-{C9B80B93-2124-5B82-F141-5D3DA487356D}" dt="2025-04-07T06:40:21.648" v="3" actId="20577"/>
        <pc:sldMkLst>
          <pc:docMk/>
          <pc:sldMk cId="2508917314" sldId="304"/>
        </pc:sldMkLst>
        <pc:spChg chg="mod">
          <ac:chgData name="Akram Atouile" userId="d54f35c6555e4497" providerId="Windows Live" clId="Web-{C9B80B93-2124-5B82-F141-5D3DA487356D}" dt="2025-04-07T06:40:21.648" v="3" actId="20577"/>
          <ac:spMkLst>
            <pc:docMk/>
            <pc:sldMk cId="2508917314" sldId="304"/>
            <ac:spMk id="8" creationId="{A92A16F2-3624-858C-2A72-C80905518F60}"/>
          </ac:spMkLst>
        </pc:spChg>
      </pc:sldChg>
    </pc:docChg>
  </pc:docChgLst>
  <pc:docChgLst>
    <pc:chgData name="Ndéye Fatou FALL" userId="198cc104da85ffbb" providerId="Windows Live" clId="Web-{86A8AC92-A04A-61E6-9618-5B92F7D731DF}"/>
    <pc:docChg chg="delSld">
      <pc:chgData name="Ndéye Fatou FALL" userId="198cc104da85ffbb" providerId="Windows Live" clId="Web-{86A8AC92-A04A-61E6-9618-5B92F7D731DF}" dt="2025-04-03T07:59:41.369" v="0"/>
      <pc:docMkLst>
        <pc:docMk/>
      </pc:docMkLst>
      <pc:sldChg chg="del">
        <pc:chgData name="Ndéye Fatou FALL" userId="198cc104da85ffbb" providerId="Windows Live" clId="Web-{86A8AC92-A04A-61E6-9618-5B92F7D731DF}" dt="2025-04-03T07:59:41.369" v="0"/>
        <pc:sldMkLst>
          <pc:docMk/>
          <pc:sldMk cId="862720328" sldId="343"/>
        </pc:sldMkLst>
      </pc:sldChg>
    </pc:docChg>
  </pc:docChgLst>
  <pc:docChgLst>
    <pc:chgData name="Ndéye Fatou FALL" userId="198cc104da85ffbb" providerId="Windows Live" clId="Web-{18313C8F-6AC7-31AC-05C7-7D736CE8775B}"/>
    <pc:docChg chg="modSld">
      <pc:chgData name="Ndéye Fatou FALL" userId="198cc104da85ffbb" providerId="Windows Live" clId="Web-{18313C8F-6AC7-31AC-05C7-7D736CE8775B}" dt="2025-04-03T07:08:51.074" v="17" actId="1076"/>
      <pc:docMkLst>
        <pc:docMk/>
      </pc:docMkLst>
      <pc:sldChg chg="modSp">
        <pc:chgData name="Ndéye Fatou FALL" userId="198cc104da85ffbb" providerId="Windows Live" clId="Web-{18313C8F-6AC7-31AC-05C7-7D736CE8775B}" dt="2025-04-03T06:41:27.240" v="11" actId="1076"/>
        <pc:sldMkLst>
          <pc:docMk/>
          <pc:sldMk cId="2535149947" sldId="273"/>
        </pc:sldMkLst>
        <pc:spChg chg="mod">
          <ac:chgData name="Ndéye Fatou FALL" userId="198cc104da85ffbb" providerId="Windows Live" clId="Web-{18313C8F-6AC7-31AC-05C7-7D736CE8775B}" dt="2025-04-03T06:41:27.240" v="11" actId="1076"/>
          <ac:spMkLst>
            <pc:docMk/>
            <pc:sldMk cId="2535149947" sldId="273"/>
            <ac:spMk id="3" creationId="{88720E90-F78D-8CAB-D34D-2623F2FA6DB6}"/>
          </ac:spMkLst>
        </pc:spChg>
      </pc:sldChg>
      <pc:sldChg chg="addSp modSp">
        <pc:chgData name="Ndéye Fatou FALL" userId="198cc104da85ffbb" providerId="Windows Live" clId="Web-{18313C8F-6AC7-31AC-05C7-7D736CE8775B}" dt="2025-04-03T06:45:19.672" v="12"/>
        <pc:sldMkLst>
          <pc:docMk/>
          <pc:sldMk cId="3331397184" sldId="342"/>
        </pc:sldMkLst>
        <pc:picChg chg="add mod">
          <ac:chgData name="Ndéye Fatou FALL" userId="198cc104da85ffbb" providerId="Windows Live" clId="Web-{18313C8F-6AC7-31AC-05C7-7D736CE8775B}" dt="2025-04-03T06:12:52.169" v="8" actId="14100"/>
          <ac:picMkLst>
            <pc:docMk/>
            <pc:sldMk cId="3331397184" sldId="342"/>
            <ac:picMk id="3" creationId="{6BEAE33E-C619-EFE0-3CEC-1BA91D6B886D}"/>
          </ac:picMkLst>
        </pc:picChg>
        <pc:picChg chg="add mod">
          <ac:chgData name="Ndéye Fatou FALL" userId="198cc104da85ffbb" providerId="Windows Live" clId="Web-{18313C8F-6AC7-31AC-05C7-7D736CE8775B}" dt="2025-04-03T06:45:19.672" v="12"/>
          <ac:picMkLst>
            <pc:docMk/>
            <pc:sldMk cId="3331397184" sldId="342"/>
            <ac:picMk id="17" creationId="{BBC9D06B-2F19-FD27-58BA-DD988F4DF488}"/>
          </ac:picMkLst>
        </pc:picChg>
      </pc:sldChg>
      <pc:sldChg chg="modSp">
        <pc:chgData name="Ndéye Fatou FALL" userId="198cc104da85ffbb" providerId="Windows Live" clId="Web-{18313C8F-6AC7-31AC-05C7-7D736CE8775B}" dt="2025-04-03T07:08:51.074" v="17" actId="1076"/>
        <pc:sldMkLst>
          <pc:docMk/>
          <pc:sldMk cId="3421107791" sldId="345"/>
        </pc:sldMkLst>
        <pc:picChg chg="mod">
          <ac:chgData name="Ndéye Fatou FALL" userId="198cc104da85ffbb" providerId="Windows Live" clId="Web-{18313C8F-6AC7-31AC-05C7-7D736CE8775B}" dt="2025-04-03T07:08:47.824" v="16" actId="1076"/>
          <ac:picMkLst>
            <pc:docMk/>
            <pc:sldMk cId="3421107791" sldId="345"/>
            <ac:picMk id="5" creationId="{41B87771-7583-2153-9C3D-A4E84ADA1E20}"/>
          </ac:picMkLst>
        </pc:picChg>
        <pc:picChg chg="mod">
          <ac:chgData name="Ndéye Fatou FALL" userId="198cc104da85ffbb" providerId="Windows Live" clId="Web-{18313C8F-6AC7-31AC-05C7-7D736CE8775B}" dt="2025-04-03T07:08:51.074" v="17" actId="1076"/>
          <ac:picMkLst>
            <pc:docMk/>
            <pc:sldMk cId="3421107791" sldId="345"/>
            <ac:picMk id="7" creationId="{C0653A04-6504-4EA8-7FCF-0CA92C5C32C8}"/>
          </ac:picMkLst>
        </pc:picChg>
      </pc:sldChg>
      <pc:sldChg chg="modSp">
        <pc:chgData name="Ndéye Fatou FALL" userId="198cc104da85ffbb" providerId="Windows Live" clId="Web-{18313C8F-6AC7-31AC-05C7-7D736CE8775B}" dt="2025-04-03T06:12:16.527" v="0" actId="1076"/>
        <pc:sldMkLst>
          <pc:docMk/>
          <pc:sldMk cId="1899851710" sldId="346"/>
        </pc:sldMkLst>
        <pc:picChg chg="mod">
          <ac:chgData name="Ndéye Fatou FALL" userId="198cc104da85ffbb" providerId="Windows Live" clId="Web-{18313C8F-6AC7-31AC-05C7-7D736CE8775B}" dt="2025-04-03T06:12:16.527" v="0" actId="1076"/>
          <ac:picMkLst>
            <pc:docMk/>
            <pc:sldMk cId="1899851710" sldId="346"/>
            <ac:picMk id="5" creationId="{D765E94D-F9CF-CBCB-34DF-DB9E50BA6FED}"/>
          </ac:picMkLst>
        </pc:picChg>
      </pc:sldChg>
    </pc:docChg>
  </pc:docChgLst>
  <pc:docChgLst>
    <pc:chgData name="Ndéye Fatou FALL" userId="198cc104da85ffbb" providerId="Windows Live" clId="Web-{214CB802-3623-729C-FF24-7E50592ABD15}"/>
    <pc:docChg chg="addSld modSld">
      <pc:chgData name="Ndéye Fatou FALL" userId="198cc104da85ffbb" providerId="Windows Live" clId="Web-{214CB802-3623-729C-FF24-7E50592ABD15}" dt="2025-03-24T19:44:38.492" v="111" actId="20577"/>
      <pc:docMkLst>
        <pc:docMk/>
      </pc:docMkLst>
      <pc:sldChg chg="addSp delSp modSp">
        <pc:chgData name="Ndéye Fatou FALL" userId="198cc104da85ffbb" providerId="Windows Live" clId="Web-{214CB802-3623-729C-FF24-7E50592ABD15}" dt="2025-03-24T19:35:55.182" v="24" actId="1076"/>
        <pc:sldMkLst>
          <pc:docMk/>
          <pc:sldMk cId="2535149947" sldId="273"/>
        </pc:sldMkLst>
        <pc:spChg chg="mod">
          <ac:chgData name="Ndéye Fatou FALL" userId="198cc104da85ffbb" providerId="Windows Live" clId="Web-{214CB802-3623-729C-FF24-7E50592ABD15}" dt="2025-03-24T19:34:22.414" v="8" actId="20577"/>
          <ac:spMkLst>
            <pc:docMk/>
            <pc:sldMk cId="2535149947" sldId="273"/>
            <ac:spMk id="2" creationId="{1B5390A2-7A9B-AA9C-469A-9FAE952859C3}"/>
          </ac:spMkLst>
        </pc:spChg>
        <pc:spChg chg="mod">
          <ac:chgData name="Ndéye Fatou FALL" userId="198cc104da85ffbb" providerId="Windows Live" clId="Web-{214CB802-3623-729C-FF24-7E50592ABD15}" dt="2025-03-24T19:35:41.932" v="20" actId="20577"/>
          <ac:spMkLst>
            <pc:docMk/>
            <pc:sldMk cId="2535149947" sldId="273"/>
            <ac:spMk id="3" creationId="{88720E90-F78D-8CAB-D34D-2623F2FA6DB6}"/>
          </ac:spMkLst>
        </pc:spChg>
      </pc:sldChg>
      <pc:sldChg chg="modSp">
        <pc:chgData name="Ndéye Fatou FALL" userId="198cc104da85ffbb" providerId="Windows Live" clId="Web-{214CB802-3623-729C-FF24-7E50592ABD15}" dt="2025-03-24T19:44:38.492" v="111" actId="20577"/>
        <pc:sldMkLst>
          <pc:docMk/>
          <pc:sldMk cId="3026982253" sldId="291"/>
        </pc:sldMkLst>
        <pc:spChg chg="mod">
          <ac:chgData name="Ndéye Fatou FALL" userId="198cc104da85ffbb" providerId="Windows Live" clId="Web-{214CB802-3623-729C-FF24-7E50592ABD15}" dt="2025-03-24T19:44:38.492" v="111" actId="20577"/>
          <ac:spMkLst>
            <pc:docMk/>
            <pc:sldMk cId="3026982253" sldId="291"/>
            <ac:spMk id="5" creationId="{6552CCCA-1E6B-A6E1-3A8A-83B8930F5A71}"/>
          </ac:spMkLst>
        </pc:spChg>
      </pc:sldChg>
      <pc:sldChg chg="addSp modSp new">
        <pc:chgData name="Ndéye Fatou FALL" userId="198cc104da85ffbb" providerId="Windows Live" clId="Web-{214CB802-3623-729C-FF24-7E50592ABD15}" dt="2025-03-24T19:41:38.988" v="57" actId="1076"/>
        <pc:sldMkLst>
          <pc:docMk/>
          <pc:sldMk cId="1800076033" sldId="292"/>
        </pc:sldMkLst>
        <pc:spChg chg="mod">
          <ac:chgData name="Ndéye Fatou FALL" userId="198cc104da85ffbb" providerId="Windows Live" clId="Web-{214CB802-3623-729C-FF24-7E50592ABD15}" dt="2025-03-24T19:39:11.093" v="27" actId="20577"/>
          <ac:spMkLst>
            <pc:docMk/>
            <pc:sldMk cId="1800076033" sldId="292"/>
            <ac:spMk id="2" creationId="{1A4D33F4-6407-EA92-B242-BB95A4BF0A39}"/>
          </ac:spMkLst>
        </pc:spChg>
        <pc:picChg chg="add mod">
          <ac:chgData name="Ndéye Fatou FALL" userId="198cc104da85ffbb" providerId="Windows Live" clId="Web-{214CB802-3623-729C-FF24-7E50592ABD15}" dt="2025-03-24T19:41:38.988" v="57" actId="1076"/>
          <ac:picMkLst>
            <pc:docMk/>
            <pc:sldMk cId="1800076033" sldId="292"/>
            <ac:picMk id="5" creationId="{FC1A325C-0598-7D90-1C51-D5BD9C64748A}"/>
          </ac:picMkLst>
        </pc:picChg>
        <pc:picChg chg="add mod">
          <ac:chgData name="Ndéye Fatou FALL" userId="198cc104da85ffbb" providerId="Windows Live" clId="Web-{214CB802-3623-729C-FF24-7E50592ABD15}" dt="2025-03-24T19:40:40.752" v="55" actId="1076"/>
          <ac:picMkLst>
            <pc:docMk/>
            <pc:sldMk cId="1800076033" sldId="292"/>
            <ac:picMk id="6" creationId="{BBF2333B-12EB-B589-1119-F265FE2B8DCA}"/>
          </ac:picMkLst>
        </pc:picChg>
      </pc:sldChg>
      <pc:sldChg chg="addSp modSp new">
        <pc:chgData name="Ndéye Fatou FALL" userId="198cc104da85ffbb" providerId="Windows Live" clId="Web-{214CB802-3623-729C-FF24-7E50592ABD15}" dt="2025-03-24T19:43:58.570" v="103" actId="1076"/>
        <pc:sldMkLst>
          <pc:docMk/>
          <pc:sldMk cId="30538623" sldId="293"/>
        </pc:sldMkLst>
      </pc:sldChg>
      <pc:sldChg chg="modSp new">
        <pc:chgData name="Ndéye Fatou FALL" userId="198cc104da85ffbb" providerId="Windows Live" clId="Web-{214CB802-3623-729C-FF24-7E50592ABD15}" dt="2025-03-24T19:44:07.117" v="107" actId="20577"/>
        <pc:sldMkLst>
          <pc:docMk/>
          <pc:sldMk cId="1686505066" sldId="294"/>
        </pc:sldMkLst>
        <pc:spChg chg="mod">
          <ac:chgData name="Ndéye Fatou FALL" userId="198cc104da85ffbb" providerId="Windows Live" clId="Web-{214CB802-3623-729C-FF24-7E50592ABD15}" dt="2025-03-24T19:44:07.117" v="107" actId="20577"/>
          <ac:spMkLst>
            <pc:docMk/>
            <pc:sldMk cId="1686505066" sldId="294"/>
            <ac:spMk id="2" creationId="{A0C435D7-2772-6EB0-AC58-E6C93DB6245C}"/>
          </ac:spMkLst>
        </pc:spChg>
      </pc:sldChg>
    </pc:docChg>
  </pc:docChgLst>
  <pc:docChgLst>
    <pc:chgData name="sarah hadi" userId="93ee62a5e095bd60" providerId="LiveId" clId="{AF1973F1-086C-4B49-81C4-BEB32BFC513B}"/>
    <pc:docChg chg="undo redo custSel modSld">
      <pc:chgData name="sarah hadi" userId="93ee62a5e095bd60" providerId="LiveId" clId="{AF1973F1-086C-4B49-81C4-BEB32BFC513B}" dt="2025-04-03T08:01:53.721" v="444" actId="20577"/>
      <pc:docMkLst>
        <pc:docMk/>
      </pc:docMkLst>
      <pc:sldChg chg="addSp delSp modSp mod">
        <pc:chgData name="sarah hadi" userId="93ee62a5e095bd60" providerId="LiveId" clId="{AF1973F1-086C-4B49-81C4-BEB32BFC513B}" dt="2025-04-03T07:03:40.675" v="314" actId="1076"/>
        <pc:sldMkLst>
          <pc:docMk/>
          <pc:sldMk cId="3331397184" sldId="342"/>
        </pc:sldMkLst>
        <pc:spChg chg="add del mod">
          <ac:chgData name="sarah hadi" userId="93ee62a5e095bd60" providerId="LiveId" clId="{AF1973F1-086C-4B49-81C4-BEB32BFC513B}" dt="2025-04-03T06:37:16.292" v="156" actId="22"/>
          <ac:spMkLst>
            <pc:docMk/>
            <pc:sldMk cId="3331397184" sldId="342"/>
            <ac:spMk id="6" creationId="{8030F696-1BD5-2347-61A7-3839E62F71A7}"/>
          </ac:spMkLst>
        </pc:spChg>
        <pc:spChg chg="add del">
          <ac:chgData name="sarah hadi" userId="93ee62a5e095bd60" providerId="LiveId" clId="{AF1973F1-086C-4B49-81C4-BEB32BFC513B}" dt="2025-04-03T06:37:37.752" v="158" actId="478"/>
          <ac:spMkLst>
            <pc:docMk/>
            <pc:sldMk cId="3331397184" sldId="342"/>
            <ac:spMk id="9" creationId="{9D949333-B8F8-2820-0849-CC58885D5F81}"/>
          </ac:spMkLst>
        </pc:spChg>
        <pc:spChg chg="add mod">
          <ac:chgData name="sarah hadi" userId="93ee62a5e095bd60" providerId="LiveId" clId="{AF1973F1-086C-4B49-81C4-BEB32BFC513B}" dt="2025-04-03T07:03:19.292" v="310" actId="1076"/>
          <ac:spMkLst>
            <pc:docMk/>
            <pc:sldMk cId="3331397184" sldId="342"/>
            <ac:spMk id="11" creationId="{D1734CCF-AC45-FFE4-488F-5BF4DF694F76}"/>
          </ac:spMkLst>
        </pc:spChg>
        <pc:spChg chg="add mod">
          <ac:chgData name="sarah hadi" userId="93ee62a5e095bd60" providerId="LiveId" clId="{AF1973F1-086C-4B49-81C4-BEB32BFC513B}" dt="2025-04-03T07:02:23.521" v="305" actId="1076"/>
          <ac:spMkLst>
            <pc:docMk/>
            <pc:sldMk cId="3331397184" sldId="342"/>
            <ac:spMk id="13" creationId="{648C8AA2-DBD6-0ACC-39AF-C2DEC258F300}"/>
          </ac:spMkLst>
        </pc:spChg>
        <pc:spChg chg="del">
          <ac:chgData name="sarah hadi" userId="93ee62a5e095bd60" providerId="LiveId" clId="{AF1973F1-086C-4B49-81C4-BEB32BFC513B}" dt="2025-04-03T06:19:46.619" v="9" actId="478"/>
          <ac:spMkLst>
            <pc:docMk/>
            <pc:sldMk cId="3331397184" sldId="342"/>
            <ac:spMk id="14" creationId="{7ACC7C82-A2D5-A83B-7E57-368CF4D2C170}"/>
          </ac:spMkLst>
        </pc:spChg>
        <pc:spChg chg="add del mod">
          <ac:chgData name="sarah hadi" userId="93ee62a5e095bd60" providerId="LiveId" clId="{AF1973F1-086C-4B49-81C4-BEB32BFC513B}" dt="2025-04-03T06:59:56.194" v="265" actId="478"/>
          <ac:spMkLst>
            <pc:docMk/>
            <pc:sldMk cId="3331397184" sldId="342"/>
            <ac:spMk id="16" creationId="{D36099C5-8A6E-F597-2839-D0EC634AB349}"/>
          </ac:spMkLst>
        </pc:spChg>
        <pc:spChg chg="add mod">
          <ac:chgData name="sarah hadi" userId="93ee62a5e095bd60" providerId="LiveId" clId="{AF1973F1-086C-4B49-81C4-BEB32BFC513B}" dt="2025-04-03T07:03:27.625" v="312" actId="1076"/>
          <ac:spMkLst>
            <pc:docMk/>
            <pc:sldMk cId="3331397184" sldId="342"/>
            <ac:spMk id="18" creationId="{ED10BD47-A261-189B-0EDB-98239CFE0ACE}"/>
          </ac:spMkLst>
        </pc:spChg>
        <pc:spChg chg="add mod">
          <ac:chgData name="sarah hadi" userId="93ee62a5e095bd60" providerId="LiveId" clId="{AF1973F1-086C-4B49-81C4-BEB32BFC513B}" dt="2025-04-03T07:03:40.675" v="314" actId="1076"/>
          <ac:spMkLst>
            <pc:docMk/>
            <pc:sldMk cId="3331397184" sldId="342"/>
            <ac:spMk id="20" creationId="{E2BA82DB-55AC-3020-B009-14E657CE0618}"/>
          </ac:spMkLst>
        </pc:spChg>
        <pc:spChg chg="add mod">
          <ac:chgData name="sarah hadi" userId="93ee62a5e095bd60" providerId="LiveId" clId="{AF1973F1-086C-4B49-81C4-BEB32BFC513B}" dt="2025-04-03T07:03:11.628" v="309" actId="1076"/>
          <ac:spMkLst>
            <pc:docMk/>
            <pc:sldMk cId="3331397184" sldId="342"/>
            <ac:spMk id="22" creationId="{7A535F2A-C8E6-D038-29B1-8845B0903B85}"/>
          </ac:spMkLst>
        </pc:spChg>
        <pc:spChg chg="add mod">
          <ac:chgData name="sarah hadi" userId="93ee62a5e095bd60" providerId="LiveId" clId="{AF1973F1-086C-4B49-81C4-BEB32BFC513B}" dt="2025-04-03T07:02:05.790" v="301" actId="1076"/>
          <ac:spMkLst>
            <pc:docMk/>
            <pc:sldMk cId="3331397184" sldId="342"/>
            <ac:spMk id="23" creationId="{94E63B90-15CC-8BB8-3D3C-349682E18D6B}"/>
          </ac:spMkLst>
        </pc:spChg>
        <pc:spChg chg="add mod">
          <ac:chgData name="sarah hadi" userId="93ee62a5e095bd60" providerId="LiveId" clId="{AF1973F1-086C-4B49-81C4-BEB32BFC513B}" dt="2025-04-03T07:02:12.648" v="303" actId="14100"/>
          <ac:spMkLst>
            <pc:docMk/>
            <pc:sldMk cId="3331397184" sldId="342"/>
            <ac:spMk id="25" creationId="{4A49DFED-3933-B09B-C5A3-EE55E52599BA}"/>
          </ac:spMkLst>
        </pc:spChg>
        <pc:spChg chg="add del mod">
          <ac:chgData name="sarah hadi" userId="93ee62a5e095bd60" providerId="LiveId" clId="{AF1973F1-086C-4B49-81C4-BEB32BFC513B}" dt="2025-04-03T06:29:49.933" v="87"/>
          <ac:spMkLst>
            <pc:docMk/>
            <pc:sldMk cId="3331397184" sldId="342"/>
            <ac:spMk id="27" creationId="{450E9D04-4939-9FC5-05D9-C6E1C111487B}"/>
          </ac:spMkLst>
        </pc:spChg>
        <pc:grpChg chg="del">
          <ac:chgData name="sarah hadi" userId="93ee62a5e095bd60" providerId="LiveId" clId="{AF1973F1-086C-4B49-81C4-BEB32BFC513B}" dt="2025-04-03T06:21:32.314" v="16" actId="478"/>
          <ac:grpSpMkLst>
            <pc:docMk/>
            <pc:sldMk cId="3331397184" sldId="342"/>
            <ac:grpSpMk id="32" creationId="{CF890545-7240-D5C4-6714-DC0B7858104F}"/>
          </ac:grpSpMkLst>
        </pc:grpChg>
        <pc:graphicFrameChg chg="del mod">
          <ac:chgData name="sarah hadi" userId="93ee62a5e095bd60" providerId="LiveId" clId="{AF1973F1-086C-4B49-81C4-BEB32BFC513B}" dt="2025-04-03T06:23:36.173" v="28" actId="478"/>
          <ac:graphicFrameMkLst>
            <pc:docMk/>
            <pc:sldMk cId="3331397184" sldId="342"/>
            <ac:graphicFrameMk id="6" creationId="{B9CE44E0-BA7E-803C-6F38-F27FD0BA600C}"/>
          </ac:graphicFrameMkLst>
        </pc:graphicFrameChg>
        <pc:picChg chg="mod">
          <ac:chgData name="sarah hadi" userId="93ee62a5e095bd60" providerId="LiveId" clId="{AF1973F1-086C-4B49-81C4-BEB32BFC513B}" dt="2025-04-03T06:36:03.344" v="147"/>
          <ac:picMkLst>
            <pc:docMk/>
            <pc:sldMk cId="3331397184" sldId="342"/>
            <ac:picMk id="3" creationId="{6BEAE33E-C619-EFE0-3CEC-1BA91D6B886D}"/>
          </ac:picMkLst>
        </pc:picChg>
        <pc:picChg chg="del">
          <ac:chgData name="sarah hadi" userId="93ee62a5e095bd60" providerId="LiveId" clId="{AF1973F1-086C-4B49-81C4-BEB32BFC513B}" dt="2025-04-03T06:22:23.728" v="22" actId="478"/>
          <ac:picMkLst>
            <pc:docMk/>
            <pc:sldMk cId="3331397184" sldId="342"/>
            <ac:picMk id="8" creationId="{CBCC3BAA-8C93-A83A-5069-B78FB99C42DF}"/>
          </ac:picMkLst>
        </pc:picChg>
        <pc:picChg chg="del mod">
          <ac:chgData name="sarah hadi" userId="93ee62a5e095bd60" providerId="LiveId" clId="{AF1973F1-086C-4B49-81C4-BEB32BFC513B}" dt="2025-04-03T06:19:41.103" v="6" actId="478"/>
          <ac:picMkLst>
            <pc:docMk/>
            <pc:sldMk cId="3331397184" sldId="342"/>
            <ac:picMk id="9" creationId="{C52CEC0B-3C56-A9C1-80D2-4CA50EC9760C}"/>
          </ac:picMkLst>
        </pc:picChg>
        <pc:picChg chg="del mod">
          <ac:chgData name="sarah hadi" userId="93ee62a5e095bd60" providerId="LiveId" clId="{AF1973F1-086C-4B49-81C4-BEB32BFC513B}" dt="2025-04-03T06:19:42.466" v="8" actId="478"/>
          <ac:picMkLst>
            <pc:docMk/>
            <pc:sldMk cId="3331397184" sldId="342"/>
            <ac:picMk id="10" creationId="{E1FFC4A4-BC1F-D86C-3A2D-17E073E6BA63}"/>
          </ac:picMkLst>
        </pc:picChg>
        <pc:picChg chg="del mod">
          <ac:chgData name="sarah hadi" userId="93ee62a5e095bd60" providerId="LiveId" clId="{AF1973F1-086C-4B49-81C4-BEB32BFC513B}" dt="2025-04-03T06:19:41.811" v="7" actId="478"/>
          <ac:picMkLst>
            <pc:docMk/>
            <pc:sldMk cId="3331397184" sldId="342"/>
            <ac:picMk id="12" creationId="{8CDC9F87-1A1B-1C0A-1EB7-CF8F368EE31F}"/>
          </ac:picMkLst>
        </pc:picChg>
        <pc:picChg chg="add mod">
          <ac:chgData name="sarah hadi" userId="93ee62a5e095bd60" providerId="LiveId" clId="{AF1973F1-086C-4B49-81C4-BEB32BFC513B}" dt="2025-04-03T07:03:31.750" v="313" actId="1076"/>
          <ac:picMkLst>
            <pc:docMk/>
            <pc:sldMk cId="3331397184" sldId="342"/>
            <ac:picMk id="12" creationId="{E56D2880-54B3-319C-D0DC-5AECAB9FEB6B}"/>
          </ac:picMkLst>
        </pc:picChg>
        <pc:picChg chg="del mod">
          <ac:chgData name="sarah hadi" userId="93ee62a5e095bd60" providerId="LiveId" clId="{AF1973F1-086C-4B49-81C4-BEB32BFC513B}" dt="2025-04-03T06:19:50.004" v="10" actId="478"/>
          <ac:picMkLst>
            <pc:docMk/>
            <pc:sldMk cId="3331397184" sldId="342"/>
            <ac:picMk id="13" creationId="{CC4CEFB3-624E-F39E-E26F-F9330C116550}"/>
          </ac:picMkLst>
        </pc:picChg>
        <pc:picChg chg="del mod">
          <ac:chgData name="sarah hadi" userId="93ee62a5e095bd60" providerId="LiveId" clId="{AF1973F1-086C-4B49-81C4-BEB32BFC513B}" dt="2025-04-03T06:48:46.596" v="248" actId="478"/>
          <ac:picMkLst>
            <pc:docMk/>
            <pc:sldMk cId="3331397184" sldId="342"/>
            <ac:picMk id="17" creationId="{BBC9D06B-2F19-FD27-58BA-DD988F4DF488}"/>
          </ac:picMkLst>
        </pc:picChg>
        <pc:picChg chg="add">
          <ac:chgData name="sarah hadi" userId="93ee62a5e095bd60" providerId="LiveId" clId="{AF1973F1-086C-4B49-81C4-BEB32BFC513B}" dt="2025-04-03T06:47:37.473" v="235"/>
          <ac:picMkLst>
            <pc:docMk/>
            <pc:sldMk cId="3331397184" sldId="342"/>
            <ac:picMk id="1026" creationId="{FEAC50BB-9D1D-EED0-1A24-25D5EC6A7ABD}"/>
          </ac:picMkLst>
        </pc:picChg>
        <pc:picChg chg="add mod">
          <ac:chgData name="sarah hadi" userId="93ee62a5e095bd60" providerId="LiveId" clId="{AF1973F1-086C-4B49-81C4-BEB32BFC513B}" dt="2025-04-03T06:48:50.603" v="249" actId="1076"/>
          <ac:picMkLst>
            <pc:docMk/>
            <pc:sldMk cId="3331397184" sldId="342"/>
            <ac:picMk id="1028" creationId="{19117676-AC3F-5B2E-F730-BE39B3788F26}"/>
          </ac:picMkLst>
        </pc:picChg>
        <pc:picChg chg="add mod">
          <ac:chgData name="sarah hadi" userId="93ee62a5e095bd60" providerId="LiveId" clId="{AF1973F1-086C-4B49-81C4-BEB32BFC513B}" dt="2025-04-03T07:00:11.002" v="269" actId="1076"/>
          <ac:picMkLst>
            <pc:docMk/>
            <pc:sldMk cId="3331397184" sldId="342"/>
            <ac:picMk id="2050" creationId="{443A83A7-2B44-1B8D-16AE-1F4C5B9ADAC5}"/>
          </ac:picMkLst>
        </pc:picChg>
      </pc:sldChg>
      <pc:sldChg chg="addSp delSp modSp mod">
        <pc:chgData name="sarah hadi" userId="93ee62a5e095bd60" providerId="LiveId" clId="{AF1973F1-086C-4B49-81C4-BEB32BFC513B}" dt="2025-04-03T07:27:12.059" v="355" actId="1076"/>
        <pc:sldMkLst>
          <pc:docMk/>
          <pc:sldMk cId="3421107791" sldId="345"/>
        </pc:sldMkLst>
        <pc:spChg chg="mod">
          <ac:chgData name="sarah hadi" userId="93ee62a5e095bd60" providerId="LiveId" clId="{AF1973F1-086C-4B49-81C4-BEB32BFC513B}" dt="2025-04-03T07:14:02.329" v="318" actId="1076"/>
          <ac:spMkLst>
            <pc:docMk/>
            <pc:sldMk cId="3421107791" sldId="345"/>
            <ac:spMk id="3" creationId="{90A38744-D72E-C717-B83C-42D81B512537}"/>
          </ac:spMkLst>
        </pc:spChg>
        <pc:spChg chg="add mod">
          <ac:chgData name="sarah hadi" userId="93ee62a5e095bd60" providerId="LiveId" clId="{AF1973F1-086C-4B49-81C4-BEB32BFC513B}" dt="2025-04-03T07:13:40.132" v="316" actId="1076"/>
          <ac:spMkLst>
            <pc:docMk/>
            <pc:sldMk cId="3421107791" sldId="345"/>
            <ac:spMk id="6" creationId="{5DD0B254-2E36-4233-0FAF-3F43FA3F65A4}"/>
          </ac:spMkLst>
        </pc:spChg>
        <pc:spChg chg="add mod">
          <ac:chgData name="sarah hadi" userId="93ee62a5e095bd60" providerId="LiveId" clId="{AF1973F1-086C-4B49-81C4-BEB32BFC513B}" dt="2025-04-03T07:14:02.329" v="318" actId="1076"/>
          <ac:spMkLst>
            <pc:docMk/>
            <pc:sldMk cId="3421107791" sldId="345"/>
            <ac:spMk id="9" creationId="{8EEDBFC6-5E95-BAEF-4C07-CADA5BE7E158}"/>
          </ac:spMkLst>
        </pc:spChg>
        <pc:spChg chg="add mod">
          <ac:chgData name="sarah hadi" userId="93ee62a5e095bd60" providerId="LiveId" clId="{AF1973F1-086C-4B49-81C4-BEB32BFC513B}" dt="2025-04-03T07:16:56.147" v="337" actId="1076"/>
          <ac:spMkLst>
            <pc:docMk/>
            <pc:sldMk cId="3421107791" sldId="345"/>
            <ac:spMk id="13" creationId="{DBDDDFB0-FA4B-50C8-3118-C000835A143A}"/>
          </ac:spMkLst>
        </pc:spChg>
        <pc:spChg chg="add mod">
          <ac:chgData name="sarah hadi" userId="93ee62a5e095bd60" providerId="LiveId" clId="{AF1973F1-086C-4B49-81C4-BEB32BFC513B}" dt="2025-04-03T07:16:56.147" v="337" actId="1076"/>
          <ac:spMkLst>
            <pc:docMk/>
            <pc:sldMk cId="3421107791" sldId="345"/>
            <ac:spMk id="14" creationId="{46CD997D-288C-C247-0292-045DB460B72D}"/>
          </ac:spMkLst>
        </pc:spChg>
        <pc:spChg chg="add del mod">
          <ac:chgData name="sarah hadi" userId="93ee62a5e095bd60" providerId="LiveId" clId="{AF1973F1-086C-4B49-81C4-BEB32BFC513B}" dt="2025-04-03T07:22:09.994" v="344" actId="478"/>
          <ac:spMkLst>
            <pc:docMk/>
            <pc:sldMk cId="3421107791" sldId="345"/>
            <ac:spMk id="15" creationId="{1AA13CF1-A831-89C0-09DF-3ABE83ACA3D6}"/>
          </ac:spMkLst>
        </pc:spChg>
        <pc:spChg chg="add mod">
          <ac:chgData name="sarah hadi" userId="93ee62a5e095bd60" providerId="LiveId" clId="{AF1973F1-086C-4B49-81C4-BEB32BFC513B}" dt="2025-04-03T07:22:33.628" v="348" actId="14100"/>
          <ac:spMkLst>
            <pc:docMk/>
            <pc:sldMk cId="3421107791" sldId="345"/>
            <ac:spMk id="17" creationId="{5D5304FE-FAB8-8C27-E0C3-2CBF4FEC27BC}"/>
          </ac:spMkLst>
        </pc:spChg>
        <pc:spChg chg="add mod">
          <ac:chgData name="sarah hadi" userId="93ee62a5e095bd60" providerId="LiveId" clId="{AF1973F1-086C-4B49-81C4-BEB32BFC513B}" dt="2025-04-03T07:22:33.628" v="348" actId="14100"/>
          <ac:spMkLst>
            <pc:docMk/>
            <pc:sldMk cId="3421107791" sldId="345"/>
            <ac:spMk id="19" creationId="{6DB71541-0CD0-BF08-CFBC-2967DE0DED6A}"/>
          </ac:spMkLst>
        </pc:spChg>
        <pc:spChg chg="add del mod">
          <ac:chgData name="sarah hadi" userId="93ee62a5e095bd60" providerId="LiveId" clId="{AF1973F1-086C-4B49-81C4-BEB32BFC513B}" dt="2025-04-03T07:26:46.695" v="351" actId="478"/>
          <ac:spMkLst>
            <pc:docMk/>
            <pc:sldMk cId="3421107791" sldId="345"/>
            <ac:spMk id="20" creationId="{616FC638-89BD-53D8-6CA0-C8E028B13844}"/>
          </ac:spMkLst>
        </pc:spChg>
        <pc:spChg chg="add del mod">
          <ac:chgData name="sarah hadi" userId="93ee62a5e095bd60" providerId="LiveId" clId="{AF1973F1-086C-4B49-81C4-BEB32BFC513B}" dt="2025-04-03T07:26:46.695" v="351" actId="478"/>
          <ac:spMkLst>
            <pc:docMk/>
            <pc:sldMk cId="3421107791" sldId="345"/>
            <ac:spMk id="22" creationId="{2059A4CF-F5BF-A67B-A1C9-5C2F6AB59CA8}"/>
          </ac:spMkLst>
        </pc:spChg>
        <pc:spChg chg="add mod">
          <ac:chgData name="sarah hadi" userId="93ee62a5e095bd60" providerId="LiveId" clId="{AF1973F1-086C-4B49-81C4-BEB32BFC513B}" dt="2025-04-03T07:26:50.360" v="353"/>
          <ac:spMkLst>
            <pc:docMk/>
            <pc:sldMk cId="3421107791" sldId="345"/>
            <ac:spMk id="23" creationId="{C2AC5989-3A3F-E9C1-974B-B64661095624}"/>
          </ac:spMkLst>
        </pc:spChg>
        <pc:spChg chg="add mod">
          <ac:chgData name="sarah hadi" userId="93ee62a5e095bd60" providerId="LiveId" clId="{AF1973F1-086C-4B49-81C4-BEB32BFC513B}" dt="2025-04-03T07:27:12.059" v="355" actId="1076"/>
          <ac:spMkLst>
            <pc:docMk/>
            <pc:sldMk cId="3421107791" sldId="345"/>
            <ac:spMk id="24" creationId="{8C8C9135-D3AC-DFCF-4EC9-3F3471B00BD9}"/>
          </ac:spMkLst>
        </pc:spChg>
        <pc:graphicFrameChg chg="add mod">
          <ac:chgData name="sarah hadi" userId="93ee62a5e095bd60" providerId="LiveId" clId="{AF1973F1-086C-4B49-81C4-BEB32BFC513B}" dt="2025-04-03T07:14:28.075" v="323" actId="1076"/>
          <ac:graphicFrameMkLst>
            <pc:docMk/>
            <pc:sldMk cId="3421107791" sldId="345"/>
            <ac:graphicFrameMk id="8" creationId="{C04CEF35-A707-A0F6-6061-5EEBB9691040}"/>
          </ac:graphicFrameMkLst>
        </pc:graphicFrameChg>
        <pc:graphicFrameChg chg="add mod">
          <ac:chgData name="sarah hadi" userId="93ee62a5e095bd60" providerId="LiveId" clId="{AF1973F1-086C-4B49-81C4-BEB32BFC513B}" dt="2025-04-03T07:17:07.214" v="340" actId="1076"/>
          <ac:graphicFrameMkLst>
            <pc:docMk/>
            <pc:sldMk cId="3421107791" sldId="345"/>
            <ac:graphicFrameMk id="10" creationId="{6E3AE35A-578D-C9B1-930C-824A08707097}"/>
          </ac:graphicFrameMkLst>
        </pc:graphicFrameChg>
        <pc:graphicFrameChg chg="add mod">
          <ac:chgData name="sarah hadi" userId="93ee62a5e095bd60" providerId="LiveId" clId="{AF1973F1-086C-4B49-81C4-BEB32BFC513B}" dt="2025-04-03T07:17:02.161" v="338" actId="1076"/>
          <ac:graphicFrameMkLst>
            <pc:docMk/>
            <pc:sldMk cId="3421107791" sldId="345"/>
            <ac:graphicFrameMk id="11" creationId="{6C8667AE-56EB-47C5-B824-6BE47BA6DCA7}"/>
          </ac:graphicFrameMkLst>
        </pc:graphicFrameChg>
        <pc:graphicFrameChg chg="add mod">
          <ac:chgData name="sarah hadi" userId="93ee62a5e095bd60" providerId="LiveId" clId="{AF1973F1-086C-4B49-81C4-BEB32BFC513B}" dt="2025-04-03T07:17:04.679" v="339" actId="1076"/>
          <ac:graphicFrameMkLst>
            <pc:docMk/>
            <pc:sldMk cId="3421107791" sldId="345"/>
            <ac:graphicFrameMk id="12" creationId="{E54DE805-CBFB-22BA-4235-30B4B5CBE338}"/>
          </ac:graphicFrameMkLst>
        </pc:graphicFrameChg>
        <pc:graphicFrameChg chg="add del mod">
          <ac:chgData name="sarah hadi" userId="93ee62a5e095bd60" providerId="LiveId" clId="{AF1973F1-086C-4B49-81C4-BEB32BFC513B}" dt="2025-04-03T07:22:09.994" v="344" actId="478"/>
          <ac:graphicFrameMkLst>
            <pc:docMk/>
            <pc:sldMk cId="3421107791" sldId="345"/>
            <ac:graphicFrameMk id="16" creationId="{7A078A33-1CA0-B1F8-D276-537E47979600}"/>
          </ac:graphicFrameMkLst>
        </pc:graphicFrameChg>
        <pc:graphicFrameChg chg="add mod">
          <ac:chgData name="sarah hadi" userId="93ee62a5e095bd60" providerId="LiveId" clId="{AF1973F1-086C-4B49-81C4-BEB32BFC513B}" dt="2025-04-03T07:22:33.628" v="348" actId="14100"/>
          <ac:graphicFrameMkLst>
            <pc:docMk/>
            <pc:sldMk cId="3421107791" sldId="345"/>
            <ac:graphicFrameMk id="18" creationId="{229D99E5-1FA4-05AA-0A44-E278541DBE38}"/>
          </ac:graphicFrameMkLst>
        </pc:graphicFrameChg>
        <pc:graphicFrameChg chg="add del mod">
          <ac:chgData name="sarah hadi" userId="93ee62a5e095bd60" providerId="LiveId" clId="{AF1973F1-086C-4B49-81C4-BEB32BFC513B}" dt="2025-04-03T07:26:46.695" v="351" actId="478"/>
          <ac:graphicFrameMkLst>
            <pc:docMk/>
            <pc:sldMk cId="3421107791" sldId="345"/>
            <ac:graphicFrameMk id="21" creationId="{099C91F7-351C-9EF7-49DB-D153AB79047B}"/>
          </ac:graphicFrameMkLst>
        </pc:graphicFrameChg>
        <pc:graphicFrameChg chg="add mod">
          <ac:chgData name="sarah hadi" userId="93ee62a5e095bd60" providerId="LiveId" clId="{AF1973F1-086C-4B49-81C4-BEB32BFC513B}" dt="2025-04-03T07:27:12.059" v="355" actId="1076"/>
          <ac:graphicFrameMkLst>
            <pc:docMk/>
            <pc:sldMk cId="3421107791" sldId="345"/>
            <ac:graphicFrameMk id="25" creationId="{95914FB3-4624-517E-1471-76CB4516CA06}"/>
          </ac:graphicFrameMkLst>
        </pc:graphicFrameChg>
        <pc:picChg chg="mod">
          <ac:chgData name="sarah hadi" userId="93ee62a5e095bd60" providerId="LiveId" clId="{AF1973F1-086C-4B49-81C4-BEB32BFC513B}" dt="2025-04-03T07:14:46.353" v="325" actId="1076"/>
          <ac:picMkLst>
            <pc:docMk/>
            <pc:sldMk cId="3421107791" sldId="345"/>
            <ac:picMk id="5" creationId="{41B87771-7583-2153-9C3D-A4E84ADA1E20}"/>
          </ac:picMkLst>
        </pc:picChg>
        <pc:picChg chg="mod">
          <ac:chgData name="sarah hadi" userId="93ee62a5e095bd60" providerId="LiveId" clId="{AF1973F1-086C-4B49-81C4-BEB32BFC513B}" dt="2025-04-03T07:14:48.971" v="326" actId="1076"/>
          <ac:picMkLst>
            <pc:docMk/>
            <pc:sldMk cId="3421107791" sldId="345"/>
            <ac:picMk id="7" creationId="{C0653A04-6504-4EA8-7FCF-0CA92C5C32C8}"/>
          </ac:picMkLst>
        </pc:picChg>
      </pc:sldChg>
      <pc:sldChg chg="addSp modSp mod">
        <pc:chgData name="sarah hadi" userId="93ee62a5e095bd60" providerId="LiveId" clId="{AF1973F1-086C-4B49-81C4-BEB32BFC513B}" dt="2025-04-03T06:52:53.407" v="251" actId="113"/>
        <pc:sldMkLst>
          <pc:docMk/>
          <pc:sldMk cId="1899851710" sldId="346"/>
        </pc:sldMkLst>
        <pc:spChg chg="add mod">
          <ac:chgData name="sarah hadi" userId="93ee62a5e095bd60" providerId="LiveId" clId="{AF1973F1-086C-4B49-81C4-BEB32BFC513B}" dt="2025-04-03T06:52:53.407" v="251" actId="113"/>
          <ac:spMkLst>
            <pc:docMk/>
            <pc:sldMk cId="1899851710" sldId="346"/>
            <ac:spMk id="9" creationId="{CCD0D34B-6535-FD92-507F-B0E0446FE1EC}"/>
          </ac:spMkLst>
        </pc:spChg>
        <pc:grpChg chg="mod">
          <ac:chgData name="sarah hadi" userId="93ee62a5e095bd60" providerId="LiveId" clId="{AF1973F1-086C-4B49-81C4-BEB32BFC513B}" dt="2025-04-03T06:31:43.569" v="124" actId="1076"/>
          <ac:grpSpMkLst>
            <pc:docMk/>
            <pc:sldMk cId="1899851710" sldId="346"/>
            <ac:grpSpMk id="8" creationId="{5CA71FD7-4595-3E7E-7E89-A1DAC7E0B582}"/>
          </ac:grpSpMkLst>
        </pc:grpChg>
        <pc:picChg chg="mod">
          <ac:chgData name="sarah hadi" userId="93ee62a5e095bd60" providerId="LiveId" clId="{AF1973F1-086C-4B49-81C4-BEB32BFC513B}" dt="2025-04-03T06:31:39.895" v="123" actId="1076"/>
          <ac:picMkLst>
            <pc:docMk/>
            <pc:sldMk cId="1899851710" sldId="346"/>
            <ac:picMk id="5" creationId="{D765E94D-F9CF-CBCB-34DF-DB9E50BA6FED}"/>
          </ac:picMkLst>
        </pc:picChg>
        <pc:picChg chg="mod">
          <ac:chgData name="sarah hadi" userId="93ee62a5e095bd60" providerId="LiveId" clId="{AF1973F1-086C-4B49-81C4-BEB32BFC513B}" dt="2025-04-03T06:36:21.045" v="148"/>
          <ac:picMkLst>
            <pc:docMk/>
            <pc:sldMk cId="1899851710" sldId="346"/>
            <ac:picMk id="6" creationId="{11CC2E11-6EAB-2D2F-F497-9EDA85AC08C2}"/>
          </ac:picMkLst>
        </pc:picChg>
        <pc:picChg chg="mod">
          <ac:chgData name="sarah hadi" userId="93ee62a5e095bd60" providerId="LiveId" clId="{AF1973F1-086C-4B49-81C4-BEB32BFC513B}" dt="2025-04-03T06:36:21.045" v="148"/>
          <ac:picMkLst>
            <pc:docMk/>
            <pc:sldMk cId="1899851710" sldId="346"/>
            <ac:picMk id="7" creationId="{62563FC9-7827-F5BE-C90A-E0067FEAF752}"/>
          </ac:picMkLst>
        </pc:picChg>
      </pc:sldChg>
      <pc:sldChg chg="modSp mod">
        <pc:chgData name="sarah hadi" userId="93ee62a5e095bd60" providerId="LiveId" clId="{AF1973F1-086C-4B49-81C4-BEB32BFC513B}" dt="2025-04-03T08:01:53.721" v="444" actId="20577"/>
        <pc:sldMkLst>
          <pc:docMk/>
          <pc:sldMk cId="2207791298" sldId="347"/>
        </pc:sldMkLst>
        <pc:spChg chg="mod">
          <ac:chgData name="sarah hadi" userId="93ee62a5e095bd60" providerId="LiveId" clId="{AF1973F1-086C-4B49-81C4-BEB32BFC513B}" dt="2025-04-03T08:01:53.721" v="444" actId="20577"/>
          <ac:spMkLst>
            <pc:docMk/>
            <pc:sldMk cId="2207791298" sldId="347"/>
            <ac:spMk id="3" creationId="{5D83BCDF-1EED-7ED5-6152-647B28E71AD1}"/>
          </ac:spMkLst>
        </pc:spChg>
      </pc:sldChg>
    </pc:docChg>
  </pc:docChgLst>
  <pc:docChgLst>
    <pc:chgData name="Elyas Arfaoui" userId="b68ce78a2a4adbb6" providerId="Windows Live" clId="Web-{C23A13CB-6800-1E2D-E6DC-22FD0B642237}"/>
    <pc:docChg chg="modSld">
      <pc:chgData name="Elyas Arfaoui" userId="b68ce78a2a4adbb6" providerId="Windows Live" clId="Web-{C23A13CB-6800-1E2D-E6DC-22FD0B642237}" dt="2025-03-24T08:52:55.802" v="386" actId="20577"/>
      <pc:docMkLst>
        <pc:docMk/>
      </pc:docMkLst>
      <pc:sldChg chg="addSp modSp">
        <pc:chgData name="Elyas Arfaoui" userId="b68ce78a2a4adbb6" providerId="Windows Live" clId="Web-{C23A13CB-6800-1E2D-E6DC-22FD0B642237}" dt="2025-03-24T08:08:14.392" v="255" actId="1076"/>
        <pc:sldMkLst>
          <pc:docMk/>
          <pc:sldMk cId="4235611116" sldId="257"/>
        </pc:sldMkLst>
        <pc:picChg chg="add mod modCrop">
          <ac:chgData name="Elyas Arfaoui" userId="b68ce78a2a4adbb6" providerId="Windows Live" clId="Web-{C23A13CB-6800-1E2D-E6DC-22FD0B642237}" dt="2025-03-24T08:08:14.392" v="255" actId="1076"/>
          <ac:picMkLst>
            <pc:docMk/>
            <pc:sldMk cId="4235611116" sldId="257"/>
            <ac:picMk id="12" creationId="{648249DE-F0F0-8167-5B52-0CF6724BF9F9}"/>
          </ac:picMkLst>
        </pc:picChg>
      </pc:sldChg>
      <pc:sldChg chg="modNotes">
        <pc:chgData name="Elyas Arfaoui" userId="b68ce78a2a4adbb6" providerId="Windows Live" clId="Web-{C23A13CB-6800-1E2D-E6DC-22FD0B642237}" dt="2025-03-24T08:12:46.697" v="265"/>
        <pc:sldMkLst>
          <pc:docMk/>
          <pc:sldMk cId="3294743337" sldId="265"/>
        </pc:sldMkLst>
      </pc:sldChg>
      <pc:sldChg chg="modSp">
        <pc:chgData name="Elyas Arfaoui" userId="b68ce78a2a4adbb6" providerId="Windows Live" clId="Web-{C23A13CB-6800-1E2D-E6DC-22FD0B642237}" dt="2025-03-24T08:24:03.672" v="357"/>
        <pc:sldMkLst>
          <pc:docMk/>
          <pc:sldMk cId="2254911150" sldId="270"/>
        </pc:sldMkLst>
        <pc:graphicFrameChg chg="mod modGraphic">
          <ac:chgData name="Elyas Arfaoui" userId="b68ce78a2a4adbb6" providerId="Windows Live" clId="Web-{C23A13CB-6800-1E2D-E6DC-22FD0B642237}" dt="2025-03-24T08:24:03.672" v="357"/>
          <ac:graphicFrameMkLst>
            <pc:docMk/>
            <pc:sldMk cId="2254911150" sldId="270"/>
            <ac:graphicFrameMk id="7" creationId="{37898095-D666-757D-78AC-74BAA875A0B6}"/>
          </ac:graphicFrameMkLst>
        </pc:graphicFrameChg>
      </pc:sldChg>
      <pc:sldChg chg="addSp modSp">
        <pc:chgData name="Elyas Arfaoui" userId="b68ce78a2a4adbb6" providerId="Windows Live" clId="Web-{C23A13CB-6800-1E2D-E6DC-22FD0B642237}" dt="2025-03-24T07:58:36.608" v="208" actId="1076"/>
        <pc:sldMkLst>
          <pc:docMk/>
          <pc:sldMk cId="657334022" sldId="274"/>
        </pc:sldMkLst>
        <pc:spChg chg="mod">
          <ac:chgData name="Elyas Arfaoui" userId="b68ce78a2a4adbb6" providerId="Windows Live" clId="Web-{C23A13CB-6800-1E2D-E6DC-22FD0B642237}" dt="2025-03-24T07:51:02.594" v="98" actId="20577"/>
          <ac:spMkLst>
            <pc:docMk/>
            <pc:sldMk cId="657334022" sldId="274"/>
            <ac:spMk id="3" creationId="{B8D705D6-9745-EC71-4337-C10AD455395F}"/>
          </ac:spMkLst>
        </pc:spChg>
        <pc:picChg chg="add mod">
          <ac:chgData name="Elyas Arfaoui" userId="b68ce78a2a4adbb6" providerId="Windows Live" clId="Web-{C23A13CB-6800-1E2D-E6DC-22FD0B642237}" dt="2025-03-24T07:58:36.608" v="208" actId="1076"/>
          <ac:picMkLst>
            <pc:docMk/>
            <pc:sldMk cId="657334022" sldId="274"/>
            <ac:picMk id="4" creationId="{5BB0C27B-014E-F72C-7522-85EDE077F79C}"/>
          </ac:picMkLst>
        </pc:picChg>
      </pc:sldChg>
      <pc:sldChg chg="addSp delSp modSp">
        <pc:chgData name="Elyas Arfaoui" userId="b68ce78a2a4adbb6" providerId="Windows Live" clId="Web-{C23A13CB-6800-1E2D-E6DC-22FD0B642237}" dt="2025-03-24T08:49:19.002" v="382"/>
        <pc:sldMkLst>
          <pc:docMk/>
          <pc:sldMk cId="3347303614" sldId="282"/>
        </pc:sldMkLst>
      </pc:sldChg>
      <pc:sldChg chg="addSp delSp modSp">
        <pc:chgData name="Elyas Arfaoui" userId="b68ce78a2a4adbb6" providerId="Windows Live" clId="Web-{C23A13CB-6800-1E2D-E6DC-22FD0B642237}" dt="2025-03-24T08:52:55.802" v="386" actId="20577"/>
        <pc:sldMkLst>
          <pc:docMk/>
          <pc:sldMk cId="2764322103" sldId="285"/>
        </pc:sldMkLst>
        <pc:spChg chg="mod">
          <ac:chgData name="Elyas Arfaoui" userId="b68ce78a2a4adbb6" providerId="Windows Live" clId="Web-{C23A13CB-6800-1E2D-E6DC-22FD0B642237}" dt="2025-03-24T08:52:55.802" v="386" actId="20577"/>
          <ac:spMkLst>
            <pc:docMk/>
            <pc:sldMk cId="2764322103" sldId="285"/>
            <ac:spMk id="4" creationId="{392D4A9E-4E67-E5B8-7F92-219B22AB5CBE}"/>
          </ac:spMkLst>
        </pc:spChg>
        <pc:spChg chg="mod">
          <ac:chgData name="Elyas Arfaoui" userId="b68ce78a2a4adbb6" providerId="Windows Live" clId="Web-{C23A13CB-6800-1E2D-E6DC-22FD0B642237}" dt="2025-03-24T08:12:34.322" v="262" actId="20577"/>
          <ac:spMkLst>
            <pc:docMk/>
            <pc:sldMk cId="2764322103" sldId="285"/>
            <ac:spMk id="5" creationId="{8421C945-C356-4D73-AE5B-9409BE2466DF}"/>
          </ac:spMkLst>
        </pc:spChg>
        <pc:picChg chg="add mod">
          <ac:chgData name="Elyas Arfaoui" userId="b68ce78a2a4adbb6" providerId="Windows Live" clId="Web-{C23A13CB-6800-1E2D-E6DC-22FD0B642237}" dt="2025-03-24T08:06:41.530" v="235" actId="1076"/>
          <ac:picMkLst>
            <pc:docMk/>
            <pc:sldMk cId="2764322103" sldId="285"/>
            <ac:picMk id="3" creationId="{35A58638-3990-EBC2-FDAC-57802C6DAD1D}"/>
          </ac:picMkLst>
        </pc:picChg>
      </pc:sldChg>
    </pc:docChg>
  </pc:docChgLst>
  <pc:docChgLst>
    <pc:chgData name="sarah hadi" userId="93ee62a5e095bd60" providerId="Windows Live" clId="Web-{A00A34BC-0E8E-C7E2-3EEB-077FFB402CDF}"/>
    <pc:docChg chg="modSld">
      <pc:chgData name="sarah hadi" userId="93ee62a5e095bd60" providerId="Windows Live" clId="Web-{A00A34BC-0E8E-C7E2-3EEB-077FFB402CDF}" dt="2025-04-03T06:49:34.998" v="1" actId="1076"/>
      <pc:docMkLst>
        <pc:docMk/>
      </pc:docMkLst>
      <pc:sldChg chg="modSp">
        <pc:chgData name="sarah hadi" userId="93ee62a5e095bd60" providerId="Windows Live" clId="Web-{A00A34BC-0E8E-C7E2-3EEB-077FFB402CDF}" dt="2025-04-03T06:49:34.998" v="1" actId="1076"/>
        <pc:sldMkLst>
          <pc:docMk/>
          <pc:sldMk cId="1899851710" sldId="346"/>
        </pc:sldMkLst>
        <pc:picChg chg="mod">
          <ac:chgData name="sarah hadi" userId="93ee62a5e095bd60" providerId="Windows Live" clId="Web-{A00A34BC-0E8E-C7E2-3EEB-077FFB402CDF}" dt="2025-04-03T06:49:34.998" v="1" actId="1076"/>
          <ac:picMkLst>
            <pc:docMk/>
            <pc:sldMk cId="1899851710" sldId="346"/>
            <ac:picMk id="3" creationId="{CA24EA7E-D1F0-AC31-543A-98C78568794D}"/>
          </ac:picMkLst>
        </pc:picChg>
      </pc:sldChg>
    </pc:docChg>
  </pc:docChgLst>
  <pc:docChgLst>
    <pc:chgData name="TIM GRUGRU" userId="f4d65a87c7acd407" providerId="Windows Live" clId="Web-{7A3C495C-9C14-0398-F0BD-46CB1A76ECF1}"/>
    <pc:docChg chg="addSld delSld modSld">
      <pc:chgData name="TIM GRUGRU" userId="f4d65a87c7acd407" providerId="Windows Live" clId="Web-{7A3C495C-9C14-0398-F0BD-46CB1A76ECF1}" dt="2025-04-03T07:43:19.817" v="663" actId="20577"/>
      <pc:docMkLst>
        <pc:docMk/>
      </pc:docMkLst>
      <pc:sldChg chg="modNotes">
        <pc:chgData name="TIM GRUGRU" userId="f4d65a87c7acd407" providerId="Windows Live" clId="Web-{7A3C495C-9C14-0398-F0BD-46CB1A76ECF1}" dt="2025-04-03T06:12:00.167" v="2"/>
        <pc:sldMkLst>
          <pc:docMk/>
          <pc:sldMk cId="2363859236" sldId="256"/>
        </pc:sldMkLst>
      </pc:sldChg>
      <pc:sldChg chg="modNotes">
        <pc:chgData name="TIM GRUGRU" userId="f4d65a87c7acd407" providerId="Windows Live" clId="Web-{7A3C495C-9C14-0398-F0BD-46CB1A76ECF1}" dt="2025-04-03T06:12:09.527" v="10"/>
        <pc:sldMkLst>
          <pc:docMk/>
          <pc:sldMk cId="4235611116" sldId="257"/>
        </pc:sldMkLst>
      </pc:sldChg>
      <pc:sldChg chg="modNotes">
        <pc:chgData name="TIM GRUGRU" userId="f4d65a87c7acd407" providerId="Windows Live" clId="Web-{7A3C495C-9C14-0398-F0BD-46CB1A76ECF1}" dt="2025-04-03T06:12:15.605" v="13"/>
        <pc:sldMkLst>
          <pc:docMk/>
          <pc:sldMk cId="362002222" sldId="278"/>
        </pc:sldMkLst>
      </pc:sldChg>
      <pc:sldChg chg="addSp delSp modSp">
        <pc:chgData name="TIM GRUGRU" userId="f4d65a87c7acd407" providerId="Windows Live" clId="Web-{7A3C495C-9C14-0398-F0BD-46CB1A76ECF1}" dt="2025-04-03T07:06:30.251" v="213"/>
        <pc:sldMkLst>
          <pc:docMk/>
          <pc:sldMk cId="3242581762" sldId="283"/>
        </pc:sldMkLst>
        <pc:spChg chg="mod">
          <ac:chgData name="TIM GRUGRU" userId="f4d65a87c7acd407" providerId="Windows Live" clId="Web-{7A3C495C-9C14-0398-F0BD-46CB1A76ECF1}" dt="2025-04-03T06:30:50.746" v="108" actId="20577"/>
          <ac:spMkLst>
            <pc:docMk/>
            <pc:sldMk cId="3242581762" sldId="283"/>
            <ac:spMk id="5" creationId="{29CCC81E-156E-43D6-1560-ACA5ECDA0653}"/>
          </ac:spMkLst>
        </pc:spChg>
        <pc:graphicFrameChg chg="mod modGraphic">
          <ac:chgData name="TIM GRUGRU" userId="f4d65a87c7acd407" providerId="Windows Live" clId="Web-{7A3C495C-9C14-0398-F0BD-46CB1A76ECF1}" dt="2025-04-03T07:06:30.251" v="213"/>
          <ac:graphicFrameMkLst>
            <pc:docMk/>
            <pc:sldMk cId="3242581762" sldId="283"/>
            <ac:graphicFrameMk id="7" creationId="{2401F0AC-7698-B7CF-0ED1-D9FB5FB88F38}"/>
          </ac:graphicFrameMkLst>
        </pc:graphicFrameChg>
        <pc:picChg chg="del mod">
          <ac:chgData name="TIM GRUGRU" userId="f4d65a87c7acd407" providerId="Windows Live" clId="Web-{7A3C495C-9C14-0398-F0BD-46CB1A76ECF1}" dt="2025-04-03T06:29:33.663" v="101"/>
          <ac:picMkLst>
            <pc:docMk/>
            <pc:sldMk cId="3242581762" sldId="283"/>
            <ac:picMk id="6" creationId="{3824D3DE-8C47-F83D-D1D4-E20E13C1FCD7}"/>
          </ac:picMkLst>
        </pc:picChg>
        <pc:picChg chg="add mod">
          <ac:chgData name="TIM GRUGRU" userId="f4d65a87c7acd407" providerId="Windows Live" clId="Web-{7A3C495C-9C14-0398-F0BD-46CB1A76ECF1}" dt="2025-04-03T06:30:39.058" v="104" actId="1076"/>
          <ac:picMkLst>
            <pc:docMk/>
            <pc:sldMk cId="3242581762" sldId="283"/>
            <ac:picMk id="8" creationId="{6778EAD2-B408-EA9C-AA80-9622DE93C4E9}"/>
          </ac:picMkLst>
        </pc:picChg>
      </pc:sldChg>
      <pc:sldChg chg="addSp modSp new">
        <pc:chgData name="TIM GRUGRU" userId="f4d65a87c7acd407" providerId="Windows Live" clId="Web-{7A3C495C-9C14-0398-F0BD-46CB1A76ECF1}" dt="2025-04-03T07:43:19.817" v="663" actId="20577"/>
        <pc:sldMkLst>
          <pc:docMk/>
          <pc:sldMk cId="374081642" sldId="350"/>
        </pc:sldMkLst>
        <pc:spChg chg="mod">
          <ac:chgData name="TIM GRUGRU" userId="f4d65a87c7acd407" providerId="Windows Live" clId="Web-{7A3C495C-9C14-0398-F0BD-46CB1A76ECF1}" dt="2025-04-03T07:05:04.140" v="153" actId="20577"/>
          <ac:spMkLst>
            <pc:docMk/>
            <pc:sldMk cId="374081642" sldId="350"/>
            <ac:spMk id="2" creationId="{09D2D3EE-AD45-D40D-46EC-7CE2DACFA571}"/>
          </ac:spMkLst>
        </pc:spChg>
        <pc:spChg chg="mod">
          <ac:chgData name="TIM GRUGRU" userId="f4d65a87c7acd407" providerId="Windows Live" clId="Web-{7A3C495C-9C14-0398-F0BD-46CB1A76ECF1}" dt="2025-04-03T06:29:48.664" v="102" actId="20577"/>
          <ac:spMkLst>
            <pc:docMk/>
            <pc:sldMk cId="374081642" sldId="350"/>
            <ac:spMk id="3" creationId="{FA3BD4A4-6FCF-13D8-7A2E-DAF063CAF8E5}"/>
          </ac:spMkLst>
        </pc:spChg>
        <pc:spChg chg="add mod">
          <ac:chgData name="TIM GRUGRU" userId="f4d65a87c7acd407" providerId="Windows Live" clId="Web-{7A3C495C-9C14-0398-F0BD-46CB1A76ECF1}" dt="2025-04-03T07:43:19.817" v="663" actId="20577"/>
          <ac:spMkLst>
            <pc:docMk/>
            <pc:sldMk cId="374081642" sldId="350"/>
            <ac:spMk id="7" creationId="{B9A61362-4429-4D85-F67D-3015F9A741FE}"/>
          </ac:spMkLst>
        </pc:spChg>
        <pc:picChg chg="add mod">
          <ac:chgData name="TIM GRUGRU" userId="f4d65a87c7acd407" providerId="Windows Live" clId="Web-{7A3C495C-9C14-0398-F0BD-46CB1A76ECF1}" dt="2025-04-03T07:16:00.650" v="415" actId="1076"/>
          <ac:picMkLst>
            <pc:docMk/>
            <pc:sldMk cId="374081642" sldId="350"/>
            <ac:picMk id="6" creationId="{BF1662D5-01E5-49A9-0748-C8489A6A68DE}"/>
          </ac:picMkLst>
        </pc:picChg>
        <pc:picChg chg="add mod">
          <ac:chgData name="TIM GRUGRU" userId="f4d65a87c7acd407" providerId="Windows Live" clId="Web-{7A3C495C-9C14-0398-F0BD-46CB1A76ECF1}" dt="2025-04-03T07:14:45.977" v="380" actId="1076"/>
          <ac:picMkLst>
            <pc:docMk/>
            <pc:sldMk cId="374081642" sldId="350"/>
            <ac:picMk id="8" creationId="{7DF5982F-35D8-D184-4217-D5B961691E42}"/>
          </ac:picMkLst>
        </pc:picChg>
        <pc:picChg chg="add mod">
          <ac:chgData name="TIM GRUGRU" userId="f4d65a87c7acd407" providerId="Windows Live" clId="Web-{7A3C495C-9C14-0398-F0BD-46CB1A76ECF1}" dt="2025-04-03T07:19:25.794" v="441" actId="1076"/>
          <ac:picMkLst>
            <pc:docMk/>
            <pc:sldMk cId="374081642" sldId="350"/>
            <ac:picMk id="9" creationId="{5A749590-3089-32C2-B3E7-8E25DCF20AE3}"/>
          </ac:picMkLst>
        </pc:picChg>
      </pc:sldChg>
      <pc:sldChg chg="addSp delSp modSp new del">
        <pc:chgData name="TIM GRUGRU" userId="f4d65a87c7acd407" providerId="Windows Live" clId="Web-{7A3C495C-9C14-0398-F0BD-46CB1A76ECF1}" dt="2025-04-03T07:38:22.875" v="654"/>
        <pc:sldMkLst>
          <pc:docMk/>
          <pc:sldMk cId="1576408937" sldId="355"/>
        </pc:sldMkLst>
        <pc:spChg chg="mod">
          <ac:chgData name="TIM GRUGRU" userId="f4d65a87c7acd407" providerId="Windows Live" clId="Web-{7A3C495C-9C14-0398-F0BD-46CB1A76ECF1}" dt="2025-04-03T07:37:03.030" v="651" actId="20577"/>
          <ac:spMkLst>
            <pc:docMk/>
            <pc:sldMk cId="1576408937" sldId="355"/>
            <ac:spMk id="2" creationId="{540D4D1E-1337-C520-00E9-91AED7E7CD5F}"/>
          </ac:spMkLst>
        </pc:spChg>
        <pc:spChg chg="add">
          <ac:chgData name="TIM GRUGRU" userId="f4d65a87c7acd407" providerId="Windows Live" clId="Web-{7A3C495C-9C14-0398-F0BD-46CB1A76ECF1}" dt="2025-04-03T06:59:03.541" v="112"/>
          <ac:spMkLst>
            <pc:docMk/>
            <pc:sldMk cId="1576408937" sldId="355"/>
            <ac:spMk id="8" creationId="{A1455FAF-707F-7549-EC44-B9E3A2882576}"/>
          </ac:spMkLst>
        </pc:spChg>
        <pc:spChg chg="mod">
          <ac:chgData name="TIM GRUGRU" userId="f4d65a87c7acd407" providerId="Windows Live" clId="Web-{7A3C495C-9C14-0398-F0BD-46CB1A76ECF1}" dt="2025-04-03T07:37:29.515" v="653" actId="20577"/>
          <ac:spMkLst>
            <pc:docMk/>
            <pc:sldMk cId="1576408937" sldId="355"/>
            <ac:spMk id="18" creationId="{119D2A02-63CD-EADD-8CE2-7D580195193F}"/>
          </ac:spMkLst>
        </pc:spChg>
        <pc:spChg chg="add">
          <ac:chgData name="TIM GRUGRU" userId="f4d65a87c7acd407" providerId="Windows Live" clId="Web-{7A3C495C-9C14-0398-F0BD-46CB1A76ECF1}" dt="2025-04-03T06:59:03.681" v="117"/>
          <ac:spMkLst>
            <pc:docMk/>
            <pc:sldMk cId="1576408937" sldId="355"/>
            <ac:spMk id="27" creationId="{91CEE8AA-233E-18A1-E6F7-3FF4593C8E92}"/>
          </ac:spMkLst>
        </pc:spChg>
        <pc:spChg chg="add">
          <ac:chgData name="TIM GRUGRU" userId="f4d65a87c7acd407" providerId="Windows Live" clId="Web-{7A3C495C-9C14-0398-F0BD-46CB1A76ECF1}" dt="2025-04-03T06:59:03.697" v="118"/>
          <ac:spMkLst>
            <pc:docMk/>
            <pc:sldMk cId="1576408937" sldId="355"/>
            <ac:spMk id="29" creationId="{69C104DB-8611-D12B-9EB3-5D8088B0B42C}"/>
          </ac:spMkLst>
        </pc:spChg>
        <pc:grpChg chg="add">
          <ac:chgData name="TIM GRUGRU" userId="f4d65a87c7acd407" providerId="Windows Live" clId="Web-{7A3C495C-9C14-0398-F0BD-46CB1A76ECF1}" dt="2025-04-03T06:59:03.588" v="114"/>
          <ac:grpSpMkLst>
            <pc:docMk/>
            <pc:sldMk cId="1576408937" sldId="355"/>
            <ac:grpSpMk id="16" creationId="{731147BB-CEB6-E786-F543-0AE9EC3A5E50}"/>
          </ac:grpSpMkLst>
        </pc:grpChg>
        <pc:grpChg chg="add">
          <ac:chgData name="TIM GRUGRU" userId="f4d65a87c7acd407" providerId="Windows Live" clId="Web-{7A3C495C-9C14-0398-F0BD-46CB1A76ECF1}" dt="2025-04-03T06:59:03.619" v="115"/>
          <ac:grpSpMkLst>
            <pc:docMk/>
            <pc:sldMk cId="1576408937" sldId="355"/>
            <ac:grpSpMk id="23" creationId="{EA361386-0A81-CFED-A5A7-E08B808F70B7}"/>
          </ac:grpSpMkLst>
        </pc:grpChg>
        <pc:graphicFrameChg chg="add del">
          <ac:chgData name="TIM GRUGRU" userId="f4d65a87c7acd407" providerId="Windows Live" clId="Web-{7A3C495C-9C14-0398-F0BD-46CB1A76ECF1}" dt="2025-04-03T06:58:35.415" v="111"/>
          <ac:graphicFrameMkLst>
            <pc:docMk/>
            <pc:sldMk cId="1576408937" sldId="355"/>
            <ac:graphicFrameMk id="6" creationId="{E8109BC4-0418-B64C-A381-D3E7F844B3D7}"/>
          </ac:graphicFrameMkLst>
        </pc:graphicFrameChg>
        <pc:graphicFrameChg chg="add">
          <ac:chgData name="TIM GRUGRU" userId="f4d65a87c7acd407" providerId="Windows Live" clId="Web-{7A3C495C-9C14-0398-F0BD-46CB1A76ECF1}" dt="2025-04-03T06:59:03.556" v="113"/>
          <ac:graphicFrameMkLst>
            <pc:docMk/>
            <pc:sldMk cId="1576408937" sldId="355"/>
            <ac:graphicFrameMk id="10" creationId="{B3F1D653-C2DB-FB19-C102-FAC5B3DC5FA2}"/>
          </ac:graphicFrameMkLst>
        </pc:graphicFrameChg>
        <pc:picChg chg="add">
          <ac:chgData name="TIM GRUGRU" userId="f4d65a87c7acd407" providerId="Windows Live" clId="Web-{7A3C495C-9C14-0398-F0BD-46CB1A76ECF1}" dt="2025-04-03T06:59:03.650" v="116"/>
          <ac:picMkLst>
            <pc:docMk/>
            <pc:sldMk cId="1576408937" sldId="355"/>
            <ac:picMk id="25" creationId="{340C7858-54AE-45CF-BE64-4E63F576D9A6}"/>
          </ac:picMkLst>
        </pc:picChg>
      </pc:sldChg>
    </pc:docChg>
  </pc:docChgLst>
  <pc:docChgLst>
    <pc:chgData name="sarah hadi" userId="93ee62a5e095bd60" providerId="Windows Live" clId="Web-{41F1CB25-6346-3DD2-F6AD-121DD89B0FC1}"/>
    <pc:docChg chg="modSld">
      <pc:chgData name="sarah hadi" userId="93ee62a5e095bd60" providerId="Windows Live" clId="Web-{41F1CB25-6346-3DD2-F6AD-121DD89B0FC1}" dt="2025-04-02T15:43:34.003" v="51" actId="20577"/>
      <pc:docMkLst>
        <pc:docMk/>
      </pc:docMkLst>
      <pc:sldChg chg="modSp">
        <pc:chgData name="sarah hadi" userId="93ee62a5e095bd60" providerId="Windows Live" clId="Web-{41F1CB25-6346-3DD2-F6AD-121DD89B0FC1}" dt="2025-04-02T15:43:34.003" v="51" actId="20577"/>
        <pc:sldMkLst>
          <pc:docMk/>
          <pc:sldMk cId="657334022" sldId="274"/>
        </pc:sldMkLst>
        <pc:spChg chg="mod">
          <ac:chgData name="sarah hadi" userId="93ee62a5e095bd60" providerId="Windows Live" clId="Web-{41F1CB25-6346-3DD2-F6AD-121DD89B0FC1}" dt="2025-04-02T15:43:34.003" v="51" actId="20577"/>
          <ac:spMkLst>
            <pc:docMk/>
            <pc:sldMk cId="657334022" sldId="274"/>
            <ac:spMk id="3" creationId="{B8D705D6-9745-EC71-4337-C10AD455395F}"/>
          </ac:spMkLst>
        </pc:spChg>
      </pc:sldChg>
      <pc:sldChg chg="addSp delSp modSp">
        <pc:chgData name="sarah hadi" userId="93ee62a5e095bd60" providerId="Windows Live" clId="Web-{41F1CB25-6346-3DD2-F6AD-121DD89B0FC1}" dt="2025-04-02T15:42:31.485" v="24" actId="1076"/>
        <pc:sldMkLst>
          <pc:docMk/>
          <pc:sldMk cId="800904250" sldId="277"/>
        </pc:sldMkLst>
        <pc:spChg chg="add del mod">
          <ac:chgData name="sarah hadi" userId="93ee62a5e095bd60" providerId="Windows Live" clId="Web-{41F1CB25-6346-3DD2-F6AD-121DD89B0FC1}" dt="2025-04-02T15:38:18.802" v="3"/>
          <ac:spMkLst>
            <pc:docMk/>
            <pc:sldMk cId="800904250" sldId="277"/>
            <ac:spMk id="3" creationId="{73DF6C9E-9CC6-33F0-2348-389AED910F84}"/>
          </ac:spMkLst>
        </pc:spChg>
        <pc:spChg chg="add mod">
          <ac:chgData name="sarah hadi" userId="93ee62a5e095bd60" providerId="Windows Live" clId="Web-{41F1CB25-6346-3DD2-F6AD-121DD89B0FC1}" dt="2025-04-02T15:42:24.672" v="22" actId="20577"/>
          <ac:spMkLst>
            <pc:docMk/>
            <pc:sldMk cId="800904250" sldId="277"/>
            <ac:spMk id="4" creationId="{5A1D7A77-7340-9AA0-0C05-28EBF4F30116}"/>
          </ac:spMkLst>
        </pc:spChg>
        <pc:picChg chg="add mod">
          <ac:chgData name="sarah hadi" userId="93ee62a5e095bd60" providerId="Windows Live" clId="Web-{41F1CB25-6346-3DD2-F6AD-121DD89B0FC1}" dt="2025-04-02T15:42:31.485" v="24" actId="1076"/>
          <ac:picMkLst>
            <pc:docMk/>
            <pc:sldMk cId="800904250" sldId="277"/>
            <ac:picMk id="8" creationId="{B530E91F-A37C-CF5F-A741-6550B2323289}"/>
          </ac:picMkLst>
        </pc:picChg>
      </pc:sldChg>
    </pc:docChg>
  </pc:docChgLst>
  <pc:docChgLst>
    <pc:chgData name="Coco B." userId="2f810c6f01a863e8" providerId="Windows Live" clId="Web-{90200AE2-10F0-BA3F-8F55-15C7777F0862}"/>
    <pc:docChg chg="modSld">
      <pc:chgData name="Coco B." userId="2f810c6f01a863e8" providerId="Windows Live" clId="Web-{90200AE2-10F0-BA3F-8F55-15C7777F0862}" dt="2025-04-03T07:51:14.174" v="143" actId="20577"/>
      <pc:docMkLst>
        <pc:docMk/>
      </pc:docMkLst>
      <pc:sldChg chg="modSp">
        <pc:chgData name="Coco B." userId="2f810c6f01a863e8" providerId="Windows Live" clId="Web-{90200AE2-10F0-BA3F-8F55-15C7777F0862}" dt="2025-04-03T07:51:14.174" v="143" actId="20577"/>
        <pc:sldMkLst>
          <pc:docMk/>
          <pc:sldMk cId="1553451025" sldId="311"/>
        </pc:sldMkLst>
        <pc:spChg chg="mod">
          <ac:chgData name="Coco B." userId="2f810c6f01a863e8" providerId="Windows Live" clId="Web-{90200AE2-10F0-BA3F-8F55-15C7777F0862}" dt="2025-04-03T07:51:10.877" v="142" actId="14100"/>
          <ac:spMkLst>
            <pc:docMk/>
            <pc:sldMk cId="1553451025" sldId="311"/>
            <ac:spMk id="44" creationId="{F3DDEC17-3E44-87C0-8A22-B85885BC82EB}"/>
          </ac:spMkLst>
        </pc:spChg>
        <pc:spChg chg="mod">
          <ac:chgData name="Coco B." userId="2f810c6f01a863e8" providerId="Windows Live" clId="Web-{90200AE2-10F0-BA3F-8F55-15C7777F0862}" dt="2025-04-03T07:51:14.174" v="143" actId="20577"/>
          <ac:spMkLst>
            <pc:docMk/>
            <pc:sldMk cId="1553451025" sldId="311"/>
            <ac:spMk id="48" creationId="{7A3AC4FD-A6C3-74FA-9BCA-82FBCB9852C8}"/>
          </ac:spMkLst>
        </pc:spChg>
      </pc:sldChg>
      <pc:sldChg chg="addSp delSp modSp">
        <pc:chgData name="Coco B." userId="2f810c6f01a863e8" providerId="Windows Live" clId="Web-{90200AE2-10F0-BA3F-8F55-15C7777F0862}" dt="2025-04-03T07:47:26.887" v="138" actId="20577"/>
        <pc:sldMkLst>
          <pc:docMk/>
          <pc:sldMk cId="3419416514" sldId="348"/>
        </pc:sldMkLst>
        <pc:spChg chg="mod">
          <ac:chgData name="Coco B." userId="2f810c6f01a863e8" providerId="Windows Live" clId="Web-{90200AE2-10F0-BA3F-8F55-15C7777F0862}" dt="2025-04-03T07:47:26.887" v="138" actId="20577"/>
          <ac:spMkLst>
            <pc:docMk/>
            <pc:sldMk cId="3419416514" sldId="348"/>
            <ac:spMk id="3" creationId="{C343B375-B43A-05E0-5F3C-353ADFD65702}"/>
          </ac:spMkLst>
        </pc:spChg>
        <pc:picChg chg="mod">
          <ac:chgData name="Coco B." userId="2f810c6f01a863e8" providerId="Windows Live" clId="Web-{90200AE2-10F0-BA3F-8F55-15C7777F0862}" dt="2025-04-03T07:39:36.669" v="23" actId="1076"/>
          <ac:picMkLst>
            <pc:docMk/>
            <pc:sldMk cId="3419416514" sldId="348"/>
            <ac:picMk id="5" creationId="{726AB56A-0A71-BF9D-C083-9E1D23E21438}"/>
          </ac:picMkLst>
        </pc:picChg>
        <pc:picChg chg="add mod">
          <ac:chgData name="Coco B." userId="2f810c6f01a863e8" providerId="Windows Live" clId="Web-{90200AE2-10F0-BA3F-8F55-15C7777F0862}" dt="2025-04-03T07:45:12.694" v="37" actId="1076"/>
          <ac:picMkLst>
            <pc:docMk/>
            <pc:sldMk cId="3419416514" sldId="348"/>
            <ac:picMk id="6" creationId="{9976D44C-6CD3-43C5-F47F-32E8435A35A9}"/>
          </ac:picMkLst>
        </pc:picChg>
        <pc:picChg chg="add del mod">
          <ac:chgData name="Coco B." userId="2f810c6f01a863e8" providerId="Windows Live" clId="Web-{90200AE2-10F0-BA3F-8F55-15C7777F0862}" dt="2025-04-03T07:38:32.526" v="14"/>
          <ac:picMkLst>
            <pc:docMk/>
            <pc:sldMk cId="3419416514" sldId="348"/>
            <ac:picMk id="7" creationId="{2E9B3590-8E1D-F749-7C29-A2823CD31860}"/>
          </ac:picMkLst>
        </pc:picChg>
        <pc:picChg chg="add mod">
          <ac:chgData name="Coco B." userId="2f810c6f01a863e8" providerId="Windows Live" clId="Web-{90200AE2-10F0-BA3F-8F55-15C7777F0862}" dt="2025-04-03T07:45:10.507" v="36" actId="1076"/>
          <ac:picMkLst>
            <pc:docMk/>
            <pc:sldMk cId="3419416514" sldId="348"/>
            <ac:picMk id="8" creationId="{3B631C9D-8AEB-1F54-2720-E7CDF5CE1A08}"/>
          </ac:picMkLst>
        </pc:picChg>
        <pc:picChg chg="add mod">
          <ac:chgData name="Coco B." userId="2f810c6f01a863e8" providerId="Windows Live" clId="Web-{90200AE2-10F0-BA3F-8F55-15C7777F0862}" dt="2025-04-03T07:45:06.663" v="34" actId="1076"/>
          <ac:picMkLst>
            <pc:docMk/>
            <pc:sldMk cId="3419416514" sldId="348"/>
            <ac:picMk id="9" creationId="{36E4AF05-E9E8-9B35-2178-A374B8F02DB6}"/>
          </ac:picMkLst>
        </pc:picChg>
        <pc:picChg chg="add mod">
          <ac:chgData name="Coco B." userId="2f810c6f01a863e8" providerId="Windows Live" clId="Web-{90200AE2-10F0-BA3F-8F55-15C7777F0862}" dt="2025-04-03T07:45:08.710" v="35" actId="1076"/>
          <ac:picMkLst>
            <pc:docMk/>
            <pc:sldMk cId="3419416514" sldId="348"/>
            <ac:picMk id="10" creationId="{309F9290-D7FD-CD2B-A191-2FC5F70F68A4}"/>
          </ac:picMkLst>
        </pc:picChg>
      </pc:sldChg>
    </pc:docChg>
  </pc:docChgLst>
  <pc:docChgLst>
    <pc:chgData name="Sofian Archambault" userId="db12d9d74e99a5d3" providerId="Windows Live" clId="Web-{3F57F50A-C196-D8C9-4ECF-F877779EABAC}"/>
    <pc:docChg chg="addSld modSld">
      <pc:chgData name="Sofian Archambault" userId="db12d9d74e99a5d3" providerId="Windows Live" clId="Web-{3F57F50A-C196-D8C9-4ECF-F877779EABAC}" dt="2025-03-25T07:43:45.870" v="46" actId="1076"/>
      <pc:docMkLst>
        <pc:docMk/>
      </pc:docMkLst>
      <pc:sldChg chg="addSp delSp modSp">
        <pc:chgData name="Sofian Archambault" userId="db12d9d74e99a5d3" providerId="Windows Live" clId="Web-{3F57F50A-C196-D8C9-4ECF-F877779EABAC}" dt="2025-03-25T07:43:22.025" v="41"/>
        <pc:sldMkLst>
          <pc:docMk/>
          <pc:sldMk cId="3611869455" sldId="275"/>
        </pc:sldMkLst>
        <pc:picChg chg="add mod ord modCrop">
          <ac:chgData name="Sofian Archambault" userId="db12d9d74e99a5d3" providerId="Windows Live" clId="Web-{3F57F50A-C196-D8C9-4ECF-F877779EABAC}" dt="2025-03-25T07:43:22.025" v="41"/>
          <ac:picMkLst>
            <pc:docMk/>
            <pc:sldMk cId="3611869455" sldId="275"/>
            <ac:picMk id="3" creationId="{24B09C8E-D67A-AE48-A27E-6A2551890D18}"/>
          </ac:picMkLst>
        </pc:picChg>
      </pc:sldChg>
      <pc:sldChg chg="addSp delSp modSp add replId">
        <pc:chgData name="Sofian Archambault" userId="db12d9d74e99a5d3" providerId="Windows Live" clId="Web-{3F57F50A-C196-D8C9-4ECF-F877779EABAC}" dt="2025-03-25T07:43:45.870" v="46" actId="1076"/>
        <pc:sldMkLst>
          <pc:docMk/>
          <pc:sldMk cId="3162718394" sldId="295"/>
        </pc:sldMkLst>
        <pc:picChg chg="mod ord modCrop">
          <ac:chgData name="Sofian Archambault" userId="db12d9d74e99a5d3" providerId="Windows Live" clId="Web-{3F57F50A-C196-D8C9-4ECF-F877779EABAC}" dt="2025-03-25T07:43:45.870" v="46" actId="1076"/>
          <ac:picMkLst>
            <pc:docMk/>
            <pc:sldMk cId="3162718394" sldId="295"/>
            <ac:picMk id="4" creationId="{8FFA0892-F931-9CFC-5D7B-EFC24B14AC1E}"/>
          </ac:picMkLst>
        </pc:picChg>
      </pc:sldChg>
    </pc:docChg>
  </pc:docChgLst>
  <pc:docChgLst>
    <pc:chgData name="Ndéye Fatou FALL" userId="198cc104da85ffbb" providerId="Windows Live" clId="Web-{E8300666-D848-36BB-1C5D-1430CDE915E3}"/>
    <pc:docChg chg="modSld">
      <pc:chgData name="Ndéye Fatou FALL" userId="198cc104da85ffbb" providerId="Windows Live" clId="Web-{E8300666-D848-36BB-1C5D-1430CDE915E3}" dt="2025-04-03T08:18:56.343" v="2" actId="20577"/>
      <pc:docMkLst>
        <pc:docMk/>
      </pc:docMkLst>
      <pc:sldChg chg="modSp">
        <pc:chgData name="Ndéye Fatou FALL" userId="198cc104da85ffbb" providerId="Windows Live" clId="Web-{E8300666-D848-36BB-1C5D-1430CDE915E3}" dt="2025-04-03T08:18:56.343" v="2" actId="20577"/>
        <pc:sldMkLst>
          <pc:docMk/>
          <pc:sldMk cId="800904250" sldId="277"/>
        </pc:sldMkLst>
        <pc:spChg chg="mod">
          <ac:chgData name="Ndéye Fatou FALL" userId="198cc104da85ffbb" providerId="Windows Live" clId="Web-{E8300666-D848-36BB-1C5D-1430CDE915E3}" dt="2025-04-03T08:18:56.343" v="2" actId="20577"/>
          <ac:spMkLst>
            <pc:docMk/>
            <pc:sldMk cId="800904250" sldId="277"/>
            <ac:spMk id="6" creationId="{7949AE56-6A52-AD0E-59DB-78D0CD9E5F28}"/>
          </ac:spMkLst>
        </pc:spChg>
      </pc:sldChg>
      <pc:sldChg chg="modSp">
        <pc:chgData name="Ndéye Fatou FALL" userId="198cc104da85ffbb" providerId="Windows Live" clId="Web-{E8300666-D848-36BB-1C5D-1430CDE915E3}" dt="2025-04-03T08:10:14.324" v="0" actId="1076"/>
        <pc:sldMkLst>
          <pc:docMk/>
          <pc:sldMk cId="1950941612" sldId="299"/>
        </pc:sldMkLst>
        <pc:spChg chg="mod">
          <ac:chgData name="Ndéye Fatou FALL" userId="198cc104da85ffbb" providerId="Windows Live" clId="Web-{E8300666-D848-36BB-1C5D-1430CDE915E3}" dt="2025-04-03T08:10:14.324" v="0" actId="1076"/>
          <ac:spMkLst>
            <pc:docMk/>
            <pc:sldMk cId="1950941612" sldId="299"/>
            <ac:spMk id="7" creationId="{F93ADF30-112D-0AF7-A337-B4DC3C52D2C7}"/>
          </ac:spMkLst>
        </pc:spChg>
      </pc:sldChg>
    </pc:docChg>
  </pc:docChgLst>
  <pc:docChgLst>
    <pc:chgData name="Brice Gogué-Meunier" userId="0d14b2f8b916df3b" providerId="Windows Live" clId="Web-{251EF340-4743-2D26-E701-B077A2D6E343}"/>
    <pc:docChg chg="mod addSld modSld">
      <pc:chgData name="Brice Gogué-Meunier" userId="0d14b2f8b916df3b" providerId="Windows Live" clId="Web-{251EF340-4743-2D26-E701-B077A2D6E343}" dt="2025-04-01T12:40:06.410" v="49"/>
      <pc:docMkLst>
        <pc:docMk/>
      </pc:docMkLst>
      <pc:sldChg chg="modSp">
        <pc:chgData name="Brice Gogué-Meunier" userId="0d14b2f8b916df3b" providerId="Windows Live" clId="Web-{251EF340-4743-2D26-E701-B077A2D6E343}" dt="2025-04-01T12:38:47.423" v="44" actId="20577"/>
        <pc:sldMkLst>
          <pc:docMk/>
          <pc:sldMk cId="2939054367" sldId="280"/>
        </pc:sldMkLst>
        <pc:spChg chg="mod">
          <ac:chgData name="Brice Gogué-Meunier" userId="0d14b2f8b916df3b" providerId="Windows Live" clId="Web-{251EF340-4743-2D26-E701-B077A2D6E343}" dt="2025-04-01T12:38:47.423" v="44" actId="20577"/>
          <ac:spMkLst>
            <pc:docMk/>
            <pc:sldMk cId="2939054367" sldId="280"/>
            <ac:spMk id="4" creationId="{A34F129B-F1AE-B585-7EF3-BD1A849A15BA}"/>
          </ac:spMkLst>
        </pc:spChg>
      </pc:sldChg>
      <pc:sldChg chg="modSp">
        <pc:chgData name="Brice Gogué-Meunier" userId="0d14b2f8b916df3b" providerId="Windows Live" clId="Web-{251EF340-4743-2D26-E701-B077A2D6E343}" dt="2025-04-01T12:39:39.550" v="48" actId="20577"/>
        <pc:sldMkLst>
          <pc:docMk/>
          <pc:sldMk cId="2508917314" sldId="304"/>
        </pc:sldMkLst>
        <pc:spChg chg="mod">
          <ac:chgData name="Brice Gogué-Meunier" userId="0d14b2f8b916df3b" providerId="Windows Live" clId="Web-{251EF340-4743-2D26-E701-B077A2D6E343}" dt="2025-04-01T12:39:39.550" v="48" actId="20577"/>
          <ac:spMkLst>
            <pc:docMk/>
            <pc:sldMk cId="2508917314" sldId="304"/>
            <ac:spMk id="4" creationId="{B74943CE-8BF9-E9CC-BBAC-6D49897AB577}"/>
          </ac:spMkLst>
        </pc:spChg>
      </pc:sldChg>
      <pc:sldChg chg="addSp delSp modSp add replId">
        <pc:chgData name="Brice Gogué-Meunier" userId="0d14b2f8b916df3b" providerId="Windows Live" clId="Web-{251EF340-4743-2D26-E701-B077A2D6E343}" dt="2025-04-01T12:38:30.688" v="34" actId="20577"/>
        <pc:sldMkLst>
          <pc:docMk/>
          <pc:sldMk cId="2234876489" sldId="317"/>
        </pc:sldMkLst>
        <pc:spChg chg="mod">
          <ac:chgData name="Brice Gogué-Meunier" userId="0d14b2f8b916df3b" providerId="Windows Live" clId="Web-{251EF340-4743-2D26-E701-B077A2D6E343}" dt="2025-04-01T12:38:30.688" v="34" actId="20577"/>
          <ac:spMkLst>
            <pc:docMk/>
            <pc:sldMk cId="2234876489" sldId="317"/>
            <ac:spMk id="4" creationId="{F8EBB719-F9AE-93F8-7BE4-8BBBB244AB2D}"/>
          </ac:spMkLst>
        </pc:spChg>
        <pc:spChg chg="del">
          <ac:chgData name="Brice Gogué-Meunier" userId="0d14b2f8b916df3b" providerId="Windows Live" clId="Web-{251EF340-4743-2D26-E701-B077A2D6E343}" dt="2025-04-01T12:35:12.993" v="1"/>
          <ac:spMkLst>
            <pc:docMk/>
            <pc:sldMk cId="2234876489" sldId="317"/>
            <ac:spMk id="5" creationId="{05E0C0E1-ECC7-483C-774A-42EE63813F1B}"/>
          </ac:spMkLst>
        </pc:spChg>
        <pc:spChg chg="add del mod">
          <ac:chgData name="Brice Gogué-Meunier" userId="0d14b2f8b916df3b" providerId="Windows Live" clId="Web-{251EF340-4743-2D26-E701-B077A2D6E343}" dt="2025-04-01T12:35:15.525" v="2"/>
          <ac:spMkLst>
            <pc:docMk/>
            <pc:sldMk cId="2234876489" sldId="317"/>
            <ac:spMk id="6" creationId="{6BF65BD4-4459-269E-F5EB-729D596F2E7C}"/>
          </ac:spMkLst>
        </pc:spChg>
        <pc:spChg chg="del">
          <ac:chgData name="Brice Gogué-Meunier" userId="0d14b2f8b916df3b" providerId="Windows Live" clId="Web-{251EF340-4743-2D26-E701-B077A2D6E343}" dt="2025-04-01T12:35:17.868" v="3"/>
          <ac:spMkLst>
            <pc:docMk/>
            <pc:sldMk cId="2234876489" sldId="317"/>
            <ac:spMk id="8" creationId="{63696BD5-A130-4EAE-349C-B3609DBA0C34}"/>
          </ac:spMkLst>
        </pc:spChg>
        <pc:graphicFrameChg chg="add del mod">
          <ac:chgData name="Brice Gogué-Meunier" userId="0d14b2f8b916df3b" providerId="Windows Live" clId="Web-{251EF340-4743-2D26-E701-B077A2D6E343}" dt="2025-04-01T12:36:45.622" v="12"/>
          <ac:graphicFrameMkLst>
            <pc:docMk/>
            <pc:sldMk cId="2234876489" sldId="317"/>
            <ac:graphicFrameMk id="9" creationId="{5554CEEB-0C23-FD20-8252-CD0538D65B4C}"/>
          </ac:graphicFrameMkLst>
        </pc:graphicFrameChg>
        <pc:picChg chg="add mod">
          <ac:chgData name="Brice Gogué-Meunier" userId="0d14b2f8b916df3b" providerId="Windows Live" clId="Web-{251EF340-4743-2D26-E701-B077A2D6E343}" dt="2025-04-01T12:37:55.983" v="16" actId="1076"/>
          <ac:picMkLst>
            <pc:docMk/>
            <pc:sldMk cId="2234876489" sldId="317"/>
            <ac:picMk id="10" creationId="{C9412E0B-2E80-F068-3E6B-059A501E80E0}"/>
          </ac:picMkLst>
        </pc:picChg>
      </pc:sldChg>
    </pc:docChg>
  </pc:docChgLst>
  <pc:docChgLst>
    <pc:chgData name="Elyas Arfaoui" userId="b68ce78a2a4adbb6" providerId="Windows Live" clId="Web-{3EA512C2-0711-19F1-75BC-8881E9A57DED}"/>
    <pc:docChg chg="modSld">
      <pc:chgData name="Elyas Arfaoui" userId="b68ce78a2a4adbb6" providerId="Windows Live" clId="Web-{3EA512C2-0711-19F1-75BC-8881E9A57DED}" dt="2025-04-02T20:23:42.852" v="6"/>
      <pc:docMkLst>
        <pc:docMk/>
      </pc:docMkLst>
      <pc:sldChg chg="delSp modSp">
        <pc:chgData name="Elyas Arfaoui" userId="b68ce78a2a4adbb6" providerId="Windows Live" clId="Web-{3EA512C2-0711-19F1-75BC-8881E9A57DED}" dt="2025-04-02T20:22:39.913" v="3"/>
        <pc:sldMkLst>
          <pc:docMk/>
          <pc:sldMk cId="2713301952" sldId="301"/>
        </pc:sldMkLst>
        <pc:spChg chg="del">
          <ac:chgData name="Elyas Arfaoui" userId="b68ce78a2a4adbb6" providerId="Windows Live" clId="Web-{3EA512C2-0711-19F1-75BC-8881E9A57DED}" dt="2025-04-02T20:22:39.913" v="3"/>
          <ac:spMkLst>
            <pc:docMk/>
            <pc:sldMk cId="2713301952" sldId="301"/>
            <ac:spMk id="2" creationId="{E159B752-92CA-EA2C-5718-5A69A1FA254D}"/>
          </ac:spMkLst>
        </pc:spChg>
        <pc:spChg chg="mod">
          <ac:chgData name="Elyas Arfaoui" userId="b68ce78a2a4adbb6" providerId="Windows Live" clId="Web-{3EA512C2-0711-19F1-75BC-8881E9A57DED}" dt="2025-04-02T20:22:05.069" v="2" actId="20577"/>
          <ac:spMkLst>
            <pc:docMk/>
            <pc:sldMk cId="2713301952" sldId="301"/>
            <ac:spMk id="6" creationId="{40D7E5DC-FA74-1F4D-DB45-D1DC2A69BD95}"/>
          </ac:spMkLst>
        </pc:spChg>
      </pc:sldChg>
      <pc:sldChg chg="addSp delSp modSp">
        <pc:chgData name="Elyas Arfaoui" userId="b68ce78a2a4adbb6" providerId="Windows Live" clId="Web-{3EA512C2-0711-19F1-75BC-8881E9A57DED}" dt="2025-04-02T20:23:42.852" v="6"/>
        <pc:sldMkLst>
          <pc:docMk/>
          <pc:sldMk cId="2591527463" sldId="314"/>
        </pc:sldMkLst>
        <pc:spChg chg="del">
          <ac:chgData name="Elyas Arfaoui" userId="b68ce78a2a4adbb6" providerId="Windows Live" clId="Web-{3EA512C2-0711-19F1-75BC-8881E9A57DED}" dt="2025-04-02T20:23:42.852" v="6"/>
          <ac:spMkLst>
            <pc:docMk/>
            <pc:sldMk cId="2591527463" sldId="314"/>
            <ac:spMk id="6" creationId="{08181C8F-1FBD-37C4-ECA9-255C11758848}"/>
          </ac:spMkLst>
        </pc:spChg>
        <pc:picChg chg="add mod">
          <ac:chgData name="Elyas Arfaoui" userId="b68ce78a2a4adbb6" providerId="Windows Live" clId="Web-{3EA512C2-0711-19F1-75BC-8881E9A57DED}" dt="2025-04-02T20:23:38.602" v="5" actId="1076"/>
          <ac:picMkLst>
            <pc:docMk/>
            <pc:sldMk cId="2591527463" sldId="314"/>
            <ac:picMk id="5" creationId="{78A7E661-D822-B58D-3BFA-0B347F145041}"/>
          </ac:picMkLst>
        </pc:picChg>
      </pc:sldChg>
    </pc:docChg>
  </pc:docChgLst>
  <pc:docChgLst>
    <pc:chgData name="sarah hadi" userId="93ee62a5e095bd60" providerId="Windows Live" clId="Web-{9D79BF07-17C6-12CD-C63A-2D1E19D7B680}"/>
    <pc:docChg chg="addSld delSld modSld">
      <pc:chgData name="sarah hadi" userId="93ee62a5e095bd60" providerId="Windows Live" clId="Web-{9D79BF07-17C6-12CD-C63A-2D1E19D7B680}" dt="2025-04-02T16:45:07.222" v="559" actId="1076"/>
      <pc:docMkLst>
        <pc:docMk/>
      </pc:docMkLst>
      <pc:sldChg chg="addSp modSp">
        <pc:chgData name="sarah hadi" userId="93ee62a5e095bd60" providerId="Windows Live" clId="Web-{9D79BF07-17C6-12CD-C63A-2D1E19D7B680}" dt="2025-04-02T16:44:37.736" v="551" actId="1076"/>
        <pc:sldMkLst>
          <pc:docMk/>
          <pc:sldMk cId="657334022" sldId="274"/>
        </pc:sldMkLst>
        <pc:spChg chg="mod">
          <ac:chgData name="sarah hadi" userId="93ee62a5e095bd60" providerId="Windows Live" clId="Web-{9D79BF07-17C6-12CD-C63A-2D1E19D7B680}" dt="2025-04-02T16:26:52.014" v="302" actId="20577"/>
          <ac:spMkLst>
            <pc:docMk/>
            <pc:sldMk cId="657334022" sldId="274"/>
            <ac:spMk id="2" creationId="{DFBE92AF-4CFF-1C16-1D4F-8003078633DB}"/>
          </ac:spMkLst>
        </pc:spChg>
        <pc:spChg chg="mod">
          <ac:chgData name="sarah hadi" userId="93ee62a5e095bd60" providerId="Windows Live" clId="Web-{9D79BF07-17C6-12CD-C63A-2D1E19D7B680}" dt="2025-04-02T16:30:36.662" v="372" actId="14100"/>
          <ac:spMkLst>
            <pc:docMk/>
            <pc:sldMk cId="657334022" sldId="274"/>
            <ac:spMk id="3" creationId="{B8D705D6-9745-EC71-4337-C10AD455395F}"/>
          </ac:spMkLst>
        </pc:spChg>
        <pc:spChg chg="add mod">
          <ac:chgData name="sarah hadi" userId="93ee62a5e095bd60" providerId="Windows Live" clId="Web-{9D79BF07-17C6-12CD-C63A-2D1E19D7B680}" dt="2025-04-02T16:44:37.736" v="551" actId="1076"/>
          <ac:spMkLst>
            <pc:docMk/>
            <pc:sldMk cId="657334022" sldId="274"/>
            <ac:spMk id="6" creationId="{942A891F-DA1E-9AF2-76B7-2924EF0DD811}"/>
          </ac:spMkLst>
        </pc:spChg>
      </pc:sldChg>
      <pc:sldChg chg="addSp delSp modSp">
        <pc:chgData name="sarah hadi" userId="93ee62a5e095bd60" providerId="Windows Live" clId="Web-{9D79BF07-17C6-12CD-C63A-2D1E19D7B680}" dt="2025-04-02T16:44:25.877" v="549" actId="20577"/>
        <pc:sldMkLst>
          <pc:docMk/>
          <pc:sldMk cId="3331397184" sldId="342"/>
        </pc:sldMkLst>
        <pc:spChg chg="mod">
          <ac:chgData name="sarah hadi" userId="93ee62a5e095bd60" providerId="Windows Live" clId="Web-{9D79BF07-17C6-12CD-C63A-2D1E19D7B680}" dt="2025-04-02T16:28:50.612" v="328" actId="20577"/>
          <ac:spMkLst>
            <pc:docMk/>
            <pc:sldMk cId="3331397184" sldId="342"/>
            <ac:spMk id="2" creationId="{1A135C49-C055-5ABC-9AA5-440F56E87FA4}"/>
          </ac:spMkLst>
        </pc:spChg>
        <pc:spChg chg="del">
          <ac:chgData name="sarah hadi" userId="93ee62a5e095bd60" providerId="Windows Live" clId="Web-{9D79BF07-17C6-12CD-C63A-2D1E19D7B680}" dt="2025-04-02T15:50:54.772" v="9"/>
          <ac:spMkLst>
            <pc:docMk/>
            <pc:sldMk cId="3331397184" sldId="342"/>
            <ac:spMk id="3" creationId="{F35D9C21-CB2D-D753-7410-F8737FB4D5A6}"/>
          </ac:spMkLst>
        </pc:spChg>
        <pc:spChg chg="add del mod">
          <ac:chgData name="sarah hadi" userId="93ee62a5e095bd60" providerId="Windows Live" clId="Web-{9D79BF07-17C6-12CD-C63A-2D1E19D7B680}" dt="2025-04-02T16:36:08.720" v="520"/>
          <ac:spMkLst>
            <pc:docMk/>
            <pc:sldMk cId="3331397184" sldId="342"/>
            <ac:spMk id="6" creationId="{B03D14B8-483F-8634-B74A-E96825908FC9}"/>
          </ac:spMkLst>
        </pc:spChg>
        <pc:spChg chg="add mod">
          <ac:chgData name="sarah hadi" userId="93ee62a5e095bd60" providerId="Windows Live" clId="Web-{9D79BF07-17C6-12CD-C63A-2D1E19D7B680}" dt="2025-04-02T16:44:25.877" v="549" actId="20577"/>
          <ac:spMkLst>
            <pc:docMk/>
            <pc:sldMk cId="3331397184" sldId="342"/>
            <ac:spMk id="7" creationId="{74CB7D55-DDB1-4389-E860-2C623A37A0F8}"/>
          </ac:spMkLst>
        </pc:spChg>
        <pc:spChg chg="add del">
          <ac:chgData name="sarah hadi" userId="93ee62a5e095bd60" providerId="Windows Live" clId="Web-{9D79BF07-17C6-12CD-C63A-2D1E19D7B680}" dt="2025-04-02T15:53:52.691" v="25"/>
          <ac:spMkLst>
            <pc:docMk/>
            <pc:sldMk cId="3331397184" sldId="342"/>
            <ac:spMk id="9" creationId="{F69A5040-F07C-7B7D-3AE3-747C63C24AA9}"/>
          </ac:spMkLst>
        </pc:spChg>
        <pc:spChg chg="add del">
          <ac:chgData name="sarah hadi" userId="93ee62a5e095bd60" providerId="Windows Live" clId="Web-{9D79BF07-17C6-12CD-C63A-2D1E19D7B680}" dt="2025-04-02T15:55:02.321" v="33"/>
          <ac:spMkLst>
            <pc:docMk/>
            <pc:sldMk cId="3331397184" sldId="342"/>
            <ac:spMk id="13" creationId="{E21DB928-1D5E-3760-FBEC-AC3464347819}"/>
          </ac:spMkLst>
        </pc:spChg>
        <pc:spChg chg="add del mod">
          <ac:chgData name="sarah hadi" userId="93ee62a5e095bd60" providerId="Windows Live" clId="Web-{9D79BF07-17C6-12CD-C63A-2D1E19D7B680}" dt="2025-04-02T16:14:02.683" v="149"/>
          <ac:spMkLst>
            <pc:docMk/>
            <pc:sldMk cId="3331397184" sldId="342"/>
            <ac:spMk id="21" creationId="{0AE14F4A-5E74-8465-267C-2223593CF271}"/>
          </ac:spMkLst>
        </pc:spChg>
        <pc:spChg chg="add mod">
          <ac:chgData name="sarah hadi" userId="93ee62a5e095bd60" providerId="Windows Live" clId="Web-{9D79BF07-17C6-12CD-C63A-2D1E19D7B680}" dt="2025-04-02T16:12:27.427" v="135" actId="20577"/>
          <ac:spMkLst>
            <pc:docMk/>
            <pc:sldMk cId="3331397184" sldId="342"/>
            <ac:spMk id="29" creationId="{8E6C2B58-4C4D-0367-7EC4-3550BA1A0AD9}"/>
          </ac:spMkLst>
        </pc:spChg>
        <pc:grpChg chg="add mod">
          <ac:chgData name="sarah hadi" userId="93ee62a5e095bd60" providerId="Windows Live" clId="Web-{9D79BF07-17C6-12CD-C63A-2D1E19D7B680}" dt="2025-04-02T16:16:40.710" v="163" actId="14100"/>
          <ac:grpSpMkLst>
            <pc:docMk/>
            <pc:sldMk cId="3331397184" sldId="342"/>
            <ac:grpSpMk id="32" creationId="{CF890545-7240-D5C4-6714-DC0B7858104F}"/>
          </ac:grpSpMkLst>
        </pc:grpChg>
        <pc:graphicFrameChg chg="add del mod modGraphic">
          <ac:chgData name="sarah hadi" userId="93ee62a5e095bd60" providerId="Windows Live" clId="Web-{9D79BF07-17C6-12CD-C63A-2D1E19D7B680}" dt="2025-04-02T15:53:28.236" v="17"/>
          <ac:graphicFrameMkLst>
            <pc:docMk/>
            <pc:sldMk cId="3331397184" sldId="342"/>
            <ac:graphicFrameMk id="7" creationId="{15297E9A-A1E5-CF18-AB4F-0E5FF84B401A}"/>
          </ac:graphicFrameMkLst>
        </pc:graphicFrameChg>
        <pc:graphicFrameChg chg="add del mod">
          <ac:chgData name="sarah hadi" userId="93ee62a5e095bd60" providerId="Windows Live" clId="Web-{9D79BF07-17C6-12CD-C63A-2D1E19D7B680}" dt="2025-04-02T15:53:51.691" v="24"/>
          <ac:graphicFrameMkLst>
            <pc:docMk/>
            <pc:sldMk cId="3331397184" sldId="342"/>
            <ac:graphicFrameMk id="11" creationId="{9DC2D3CD-5EC2-D63A-5761-2906E8DA904A}"/>
          </ac:graphicFrameMkLst>
        </pc:graphicFrameChg>
        <pc:graphicFrameChg chg="add del mod">
          <ac:chgData name="sarah hadi" userId="93ee62a5e095bd60" providerId="Windows Live" clId="Web-{9D79BF07-17C6-12CD-C63A-2D1E19D7B680}" dt="2025-04-02T15:54:18.318" v="32"/>
          <ac:graphicFrameMkLst>
            <pc:docMk/>
            <pc:sldMk cId="3331397184" sldId="342"/>
            <ac:graphicFrameMk id="15" creationId="{2A30DA9D-4F81-013F-9297-33409DA16647}"/>
          </ac:graphicFrameMkLst>
        </pc:graphicFrameChg>
        <pc:graphicFrameChg chg="add del mod modGraphic">
          <ac:chgData name="sarah hadi" userId="93ee62a5e095bd60" providerId="Windows Live" clId="Web-{9D79BF07-17C6-12CD-C63A-2D1E19D7B680}" dt="2025-04-02T16:07:02.044" v="102"/>
          <ac:graphicFrameMkLst>
            <pc:docMk/>
            <pc:sldMk cId="3331397184" sldId="342"/>
            <ac:graphicFrameMk id="18" creationId="{078CF1B8-6035-57D0-B34E-8679BA7D8C7E}"/>
          </ac:graphicFrameMkLst>
        </pc:graphicFrameChg>
        <pc:picChg chg="add del mod ord">
          <ac:chgData name="sarah hadi" userId="93ee62a5e095bd60" providerId="Windows Live" clId="Web-{9D79BF07-17C6-12CD-C63A-2D1E19D7B680}" dt="2025-04-02T16:29:01.721" v="337"/>
          <ac:picMkLst>
            <pc:docMk/>
            <pc:sldMk cId="3331397184" sldId="342"/>
            <ac:picMk id="5" creationId="{B0739B88-FA76-A3E4-D370-E4D1C2275032}"/>
          </ac:picMkLst>
        </pc:picChg>
        <pc:picChg chg="add del mod">
          <ac:chgData name="sarah hadi" userId="93ee62a5e095bd60" providerId="Windows Live" clId="Web-{9D79BF07-17C6-12CD-C63A-2D1E19D7B680}" dt="2025-04-02T15:53:37.002" v="19"/>
          <ac:picMkLst>
            <pc:docMk/>
            <pc:sldMk cId="3331397184" sldId="342"/>
            <ac:picMk id="8" creationId="{1B17ABEF-D3FB-9C38-A24F-792F12F5385B}"/>
          </ac:picMkLst>
        </pc:picChg>
        <pc:picChg chg="add mod">
          <ac:chgData name="sarah hadi" userId="93ee62a5e095bd60" providerId="Windows Live" clId="Web-{9D79BF07-17C6-12CD-C63A-2D1E19D7B680}" dt="2025-04-02T16:36:35.799" v="525" actId="1076"/>
          <ac:picMkLst>
            <pc:docMk/>
            <pc:sldMk cId="3331397184" sldId="342"/>
            <ac:picMk id="8" creationId="{CBCC3BAA-8C93-A83A-5069-B78FB99C42DF}"/>
          </ac:picMkLst>
        </pc:picChg>
        <pc:picChg chg="add del mod">
          <ac:chgData name="sarah hadi" userId="93ee62a5e095bd60" providerId="Windows Live" clId="Web-{9D79BF07-17C6-12CD-C63A-2D1E19D7B680}" dt="2025-04-02T15:53:51.691" v="23"/>
          <ac:picMkLst>
            <pc:docMk/>
            <pc:sldMk cId="3331397184" sldId="342"/>
            <ac:picMk id="12" creationId="{989C2B56-F242-45A2-19E5-E0228F1F6475}"/>
          </ac:picMkLst>
        </pc:picChg>
        <pc:picChg chg="add del mod">
          <ac:chgData name="sarah hadi" userId="93ee62a5e095bd60" providerId="Windows Live" clId="Web-{9D79BF07-17C6-12CD-C63A-2D1E19D7B680}" dt="2025-04-02T15:54:18.302" v="31"/>
          <ac:picMkLst>
            <pc:docMk/>
            <pc:sldMk cId="3331397184" sldId="342"/>
            <ac:picMk id="16" creationId="{EED93658-EE9A-B6CB-F5C3-B01A0907CE96}"/>
          </ac:picMkLst>
        </pc:picChg>
        <pc:picChg chg="add del mod">
          <ac:chgData name="sarah hadi" userId="93ee62a5e095bd60" providerId="Windows Live" clId="Web-{9D79BF07-17C6-12CD-C63A-2D1E19D7B680}" dt="2025-04-02T16:29:01.534" v="336"/>
          <ac:picMkLst>
            <pc:docMk/>
            <pc:sldMk cId="3331397184" sldId="342"/>
            <ac:picMk id="19" creationId="{7B0866C7-3A80-2AAA-1EB5-AB95BBE850BD}"/>
          </ac:picMkLst>
        </pc:picChg>
        <pc:picChg chg="add del mod">
          <ac:chgData name="sarah hadi" userId="93ee62a5e095bd60" providerId="Windows Live" clId="Web-{9D79BF07-17C6-12CD-C63A-2D1E19D7B680}" dt="2025-04-02T16:29:01.518" v="335"/>
          <ac:picMkLst>
            <pc:docMk/>
            <pc:sldMk cId="3331397184" sldId="342"/>
            <ac:picMk id="20" creationId="{5D7202F9-439D-1720-0E30-57E7CB5409F9}"/>
          </ac:picMkLst>
        </pc:picChg>
        <pc:picChg chg="add del mod">
          <ac:chgData name="sarah hadi" userId="93ee62a5e095bd60" providerId="Windows Live" clId="Web-{9D79BF07-17C6-12CD-C63A-2D1E19D7B680}" dt="2025-04-02T16:29:01.518" v="334"/>
          <ac:picMkLst>
            <pc:docMk/>
            <pc:sldMk cId="3331397184" sldId="342"/>
            <ac:picMk id="22" creationId="{CBD65C8E-E2EC-40AA-DFEC-F979A40EC405}"/>
          </ac:picMkLst>
        </pc:picChg>
        <pc:picChg chg="add del mod">
          <ac:chgData name="sarah hadi" userId="93ee62a5e095bd60" providerId="Windows Live" clId="Web-{9D79BF07-17C6-12CD-C63A-2D1E19D7B680}" dt="2025-04-02T16:03:19.935" v="87"/>
          <ac:picMkLst>
            <pc:docMk/>
            <pc:sldMk cId="3331397184" sldId="342"/>
            <ac:picMk id="23" creationId="{41346903-2427-7DDF-AADA-83793C4A7AFB}"/>
          </ac:picMkLst>
        </pc:picChg>
        <pc:picChg chg="add del mod">
          <ac:chgData name="sarah hadi" userId="93ee62a5e095bd60" providerId="Windows Live" clId="Web-{9D79BF07-17C6-12CD-C63A-2D1E19D7B680}" dt="2025-04-02T16:29:01.518" v="333"/>
          <ac:picMkLst>
            <pc:docMk/>
            <pc:sldMk cId="3331397184" sldId="342"/>
            <ac:picMk id="24" creationId="{07E1951A-4EAB-1A9F-ACA0-5EF5DA0932C6}"/>
          </ac:picMkLst>
        </pc:picChg>
        <pc:picChg chg="add del mod">
          <ac:chgData name="sarah hadi" userId="93ee62a5e095bd60" providerId="Windows Live" clId="Web-{9D79BF07-17C6-12CD-C63A-2D1E19D7B680}" dt="2025-04-02T16:29:01.518" v="332"/>
          <ac:picMkLst>
            <pc:docMk/>
            <pc:sldMk cId="3331397184" sldId="342"/>
            <ac:picMk id="25" creationId="{344EF6B2-D0F1-6DF1-BECD-A5A01E5FB0C9}"/>
          </ac:picMkLst>
        </pc:picChg>
        <pc:picChg chg="add del mod">
          <ac:chgData name="sarah hadi" userId="93ee62a5e095bd60" providerId="Windows Live" clId="Web-{9D79BF07-17C6-12CD-C63A-2D1E19D7B680}" dt="2025-04-02T16:09:33.539" v="109"/>
          <ac:picMkLst>
            <pc:docMk/>
            <pc:sldMk cId="3331397184" sldId="342"/>
            <ac:picMk id="26" creationId="{405B16C6-2BF3-8433-2EC6-23FAB3384701}"/>
          </ac:picMkLst>
        </pc:picChg>
        <pc:picChg chg="add del mod">
          <ac:chgData name="sarah hadi" userId="93ee62a5e095bd60" providerId="Windows Live" clId="Web-{9D79BF07-17C6-12CD-C63A-2D1E19D7B680}" dt="2025-04-02T16:29:01.503" v="331"/>
          <ac:picMkLst>
            <pc:docMk/>
            <pc:sldMk cId="3331397184" sldId="342"/>
            <ac:picMk id="27" creationId="{AF01B15D-3AF8-0E42-9318-A9E27E738CDF}"/>
          </ac:picMkLst>
        </pc:picChg>
        <pc:picChg chg="add del mod">
          <ac:chgData name="sarah hadi" userId="93ee62a5e095bd60" providerId="Windows Live" clId="Web-{9D79BF07-17C6-12CD-C63A-2D1E19D7B680}" dt="2025-04-02T16:11:32.110" v="131"/>
          <ac:picMkLst>
            <pc:docMk/>
            <pc:sldMk cId="3331397184" sldId="342"/>
            <ac:picMk id="28" creationId="{BE67DCC6-F755-C7F9-3AFF-6ED45B2EB1DE}"/>
          </ac:picMkLst>
        </pc:picChg>
        <pc:picChg chg="add mod">
          <ac:chgData name="sarah hadi" userId="93ee62a5e095bd60" providerId="Windows Live" clId="Web-{9D79BF07-17C6-12CD-C63A-2D1E19D7B680}" dt="2025-04-02T16:12:40.990" v="137" actId="1076"/>
          <ac:picMkLst>
            <pc:docMk/>
            <pc:sldMk cId="3331397184" sldId="342"/>
            <ac:picMk id="30" creationId="{8C2215FF-D062-2672-0127-AA6C08C4462D}"/>
          </ac:picMkLst>
        </pc:picChg>
        <pc:picChg chg="add mod">
          <ac:chgData name="sarah hadi" userId="93ee62a5e095bd60" providerId="Windows Live" clId="Web-{9D79BF07-17C6-12CD-C63A-2D1E19D7B680}" dt="2025-04-02T16:13:33.791" v="143" actId="14100"/>
          <ac:picMkLst>
            <pc:docMk/>
            <pc:sldMk cId="3331397184" sldId="342"/>
            <ac:picMk id="31" creationId="{27B1DA8F-2BBC-5DE7-1754-3D24C2D96EC0}"/>
          </ac:picMkLst>
        </pc:picChg>
        <pc:picChg chg="add del mod">
          <ac:chgData name="sarah hadi" userId="93ee62a5e095bd60" providerId="Windows Live" clId="Web-{9D79BF07-17C6-12CD-C63A-2D1E19D7B680}" dt="2025-04-02T16:29:01.503" v="330"/>
          <ac:picMkLst>
            <pc:docMk/>
            <pc:sldMk cId="3331397184" sldId="342"/>
            <ac:picMk id="33" creationId="{FF237888-3056-314A-82B1-EAEF23305C01}"/>
          </ac:picMkLst>
        </pc:picChg>
        <pc:picChg chg="add del mod">
          <ac:chgData name="sarah hadi" userId="93ee62a5e095bd60" providerId="Windows Live" clId="Web-{9D79BF07-17C6-12CD-C63A-2D1E19D7B680}" dt="2025-04-02T16:29:01.503" v="329"/>
          <ac:picMkLst>
            <pc:docMk/>
            <pc:sldMk cId="3331397184" sldId="342"/>
            <ac:picMk id="34" creationId="{BDD9497B-097A-74DF-9E51-9AD1034AC35B}"/>
          </ac:picMkLst>
        </pc:picChg>
      </pc:sldChg>
      <pc:sldChg chg="new del">
        <pc:chgData name="sarah hadi" userId="93ee62a5e095bd60" providerId="Windows Live" clId="Web-{9D79BF07-17C6-12CD-C63A-2D1E19D7B680}" dt="2025-04-02T16:17:18.822" v="168"/>
        <pc:sldMkLst>
          <pc:docMk/>
          <pc:sldMk cId="9528962" sldId="346"/>
        </pc:sldMkLst>
      </pc:sldChg>
      <pc:sldChg chg="addSp delSp modSp new">
        <pc:chgData name="sarah hadi" userId="93ee62a5e095bd60" providerId="Windows Live" clId="Web-{9D79BF07-17C6-12CD-C63A-2D1E19D7B680}" dt="2025-04-02T16:45:07.222" v="559" actId="1076"/>
        <pc:sldMkLst>
          <pc:docMk/>
          <pc:sldMk cId="1899851710" sldId="346"/>
        </pc:sldMkLst>
        <pc:spChg chg="mod">
          <ac:chgData name="sarah hadi" userId="93ee62a5e095bd60" providerId="Windows Live" clId="Web-{9D79BF07-17C6-12CD-C63A-2D1E19D7B680}" dt="2025-04-02T16:32:55.807" v="457" actId="20577"/>
          <ac:spMkLst>
            <pc:docMk/>
            <pc:sldMk cId="1899851710" sldId="346"/>
            <ac:spMk id="2" creationId="{E1BECAF7-C6BA-694F-4109-C6B37704999B}"/>
          </ac:spMkLst>
        </pc:spChg>
        <pc:spChg chg="del">
          <ac:chgData name="sarah hadi" userId="93ee62a5e095bd60" providerId="Windows Live" clId="Web-{9D79BF07-17C6-12CD-C63A-2D1E19D7B680}" dt="2025-04-02T16:18:16.998" v="170"/>
          <ac:spMkLst>
            <pc:docMk/>
            <pc:sldMk cId="1899851710" sldId="346"/>
            <ac:spMk id="3" creationId="{FFA56D0A-158C-A085-0BEE-369B62A55065}"/>
          </ac:spMkLst>
        </pc:spChg>
        <pc:spChg chg="add del mod">
          <ac:chgData name="sarah hadi" userId="93ee62a5e095bd60" providerId="Windows Live" clId="Web-{9D79BF07-17C6-12CD-C63A-2D1E19D7B680}" dt="2025-04-02T16:33:45.309" v="463"/>
          <ac:spMkLst>
            <pc:docMk/>
            <pc:sldMk cId="1899851710" sldId="346"/>
            <ac:spMk id="9" creationId="{D2B2B3F7-8AD8-8DF7-7DF5-AA855D2904D7}"/>
          </ac:spMkLst>
        </pc:spChg>
        <pc:spChg chg="add del mod">
          <ac:chgData name="sarah hadi" userId="93ee62a5e095bd60" providerId="Windows Live" clId="Web-{9D79BF07-17C6-12CD-C63A-2D1E19D7B680}" dt="2025-04-02T16:33:45.293" v="462"/>
          <ac:spMkLst>
            <pc:docMk/>
            <pc:sldMk cId="1899851710" sldId="346"/>
            <ac:spMk id="10" creationId="{E5798F3C-549C-BA85-8162-CA1E8BA9017A}"/>
          </ac:spMkLst>
        </pc:spChg>
        <pc:spChg chg="add del mod">
          <ac:chgData name="sarah hadi" userId="93ee62a5e095bd60" providerId="Windows Live" clId="Web-{9D79BF07-17C6-12CD-C63A-2D1E19D7B680}" dt="2025-04-02T16:36:22.814" v="524"/>
          <ac:spMkLst>
            <pc:docMk/>
            <pc:sldMk cId="1899851710" sldId="346"/>
            <ac:spMk id="11" creationId="{E50A51B9-01BB-B44C-219D-97D60FF636A2}"/>
          </ac:spMkLst>
        </pc:spChg>
        <pc:spChg chg="add mod">
          <ac:chgData name="sarah hadi" userId="93ee62a5e095bd60" providerId="Windows Live" clId="Web-{9D79BF07-17C6-12CD-C63A-2D1E19D7B680}" dt="2025-04-02T16:44:56.893" v="555" actId="20577"/>
          <ac:spMkLst>
            <pc:docMk/>
            <pc:sldMk cId="1899851710" sldId="346"/>
            <ac:spMk id="12" creationId="{EDD19622-2F26-8C4B-17BF-8B8E7CAFE410}"/>
          </ac:spMkLst>
        </pc:spChg>
        <pc:grpChg chg="add mod">
          <ac:chgData name="sarah hadi" userId="93ee62a5e095bd60" providerId="Windows Live" clId="Web-{9D79BF07-17C6-12CD-C63A-2D1E19D7B680}" dt="2025-04-02T16:22:02.686" v="228" actId="1076"/>
          <ac:grpSpMkLst>
            <pc:docMk/>
            <pc:sldMk cId="1899851710" sldId="346"/>
            <ac:grpSpMk id="8" creationId="{5CA71FD7-4595-3E7E-7E89-A1DAC7E0B582}"/>
          </ac:grpSpMkLst>
        </pc:grpChg>
        <pc:picChg chg="add del mod ord">
          <ac:chgData name="sarah hadi" userId="93ee62a5e095bd60" providerId="Windows Live" clId="Web-{9D79BF07-17C6-12CD-C63A-2D1E19D7B680}" dt="2025-04-02T16:45:07.222" v="559" actId="1076"/>
          <ac:picMkLst>
            <pc:docMk/>
            <pc:sldMk cId="1899851710" sldId="346"/>
            <ac:picMk id="5" creationId="{D765E94D-F9CF-CBCB-34DF-DB9E50BA6FED}"/>
          </ac:picMkLst>
        </pc:picChg>
        <pc:picChg chg="add mod">
          <ac:chgData name="sarah hadi" userId="93ee62a5e095bd60" providerId="Windows Live" clId="Web-{9D79BF07-17C6-12CD-C63A-2D1E19D7B680}" dt="2025-04-02T16:20:09.350" v="186" actId="1076"/>
          <ac:picMkLst>
            <pc:docMk/>
            <pc:sldMk cId="1899851710" sldId="346"/>
            <ac:picMk id="6" creationId="{11CC2E11-6EAB-2D2F-F497-9EDA85AC08C2}"/>
          </ac:picMkLst>
        </pc:picChg>
        <pc:picChg chg="add mod">
          <ac:chgData name="sarah hadi" userId="93ee62a5e095bd60" providerId="Windows Live" clId="Web-{9D79BF07-17C6-12CD-C63A-2D1E19D7B680}" dt="2025-04-02T16:20:35.539" v="193" actId="14100"/>
          <ac:picMkLst>
            <pc:docMk/>
            <pc:sldMk cId="1899851710" sldId="346"/>
            <ac:picMk id="7" creationId="{62563FC9-7827-F5BE-C90A-E0067FEAF752}"/>
          </ac:picMkLst>
        </pc:picChg>
      </pc:sldChg>
    </pc:docChg>
  </pc:docChgLst>
  <pc:docChgLst>
    <pc:chgData name="Akram Atouile" userId="d54f35c6555e4497" providerId="Windows Live" clId="Web-{A231444B-44A8-5B96-E09A-82B386F83D94}"/>
    <pc:docChg chg="modSld">
      <pc:chgData name="Akram Atouile" userId="d54f35c6555e4497" providerId="Windows Live" clId="Web-{A231444B-44A8-5B96-E09A-82B386F83D94}" dt="2025-03-22T20:21:03.192" v="1"/>
      <pc:docMkLst>
        <pc:docMk/>
      </pc:docMkLst>
      <pc:sldChg chg="modNotes">
        <pc:chgData name="Akram Atouile" userId="d54f35c6555e4497" providerId="Windows Live" clId="Web-{A231444B-44A8-5B96-E09A-82B386F83D94}" dt="2025-03-22T20:21:03.192" v="1"/>
        <pc:sldMkLst>
          <pc:docMk/>
          <pc:sldMk cId="3026982253" sldId="291"/>
        </pc:sldMkLst>
      </pc:sldChg>
    </pc:docChg>
  </pc:docChgLst>
  <pc:docChgLst>
    <pc:chgData name="TIM GRUGRU" userId="f4d65a87c7acd407" providerId="Windows Live" clId="Web-{A646240B-427B-0B31-54A9-F6BA174B5805}"/>
    <pc:docChg chg="modSld">
      <pc:chgData name="TIM GRUGRU" userId="f4d65a87c7acd407" providerId="Windows Live" clId="Web-{A646240B-427B-0B31-54A9-F6BA174B5805}" dt="2025-04-01T07:56:49.329" v="167" actId="1076"/>
      <pc:docMkLst>
        <pc:docMk/>
      </pc:docMkLst>
      <pc:sldChg chg="addSp delSp modSp">
        <pc:chgData name="TIM GRUGRU" userId="f4d65a87c7acd407" providerId="Windows Live" clId="Web-{A646240B-427B-0B31-54A9-F6BA174B5805}" dt="2025-04-01T07:56:49.329" v="167" actId="1076"/>
        <pc:sldMkLst>
          <pc:docMk/>
          <pc:sldMk cId="3242581762" sldId="283"/>
        </pc:sldMkLst>
        <pc:spChg chg="mod">
          <ac:chgData name="TIM GRUGRU" userId="f4d65a87c7acd407" providerId="Windows Live" clId="Web-{A646240B-427B-0B31-54A9-F6BA174B5805}" dt="2025-04-01T07:56:41.548" v="164" actId="20577"/>
          <ac:spMkLst>
            <pc:docMk/>
            <pc:sldMk cId="3242581762" sldId="283"/>
            <ac:spMk id="5" creationId="{29CCC81E-156E-43D6-1560-ACA5ECDA0653}"/>
          </ac:spMkLst>
        </pc:spChg>
        <pc:picChg chg="add del mod">
          <ac:chgData name="TIM GRUGRU" userId="f4d65a87c7acd407" providerId="Windows Live" clId="Web-{A646240B-427B-0B31-54A9-F6BA174B5805}" dt="2025-04-01T07:54:40.672" v="117"/>
          <ac:picMkLst>
            <pc:docMk/>
            <pc:sldMk cId="3242581762" sldId="283"/>
            <ac:picMk id="3" creationId="{6DB86AD5-8F15-2F95-1EB1-1258739CB3C5}"/>
          </ac:picMkLst>
        </pc:picChg>
        <pc:picChg chg="add mod">
          <ac:chgData name="TIM GRUGRU" userId="f4d65a87c7acd407" providerId="Windows Live" clId="Web-{A646240B-427B-0B31-54A9-F6BA174B5805}" dt="2025-04-01T07:56:49.329" v="167" actId="1076"/>
          <ac:picMkLst>
            <pc:docMk/>
            <pc:sldMk cId="3242581762" sldId="283"/>
            <ac:picMk id="6" creationId="{3824D3DE-8C47-F83D-D1D4-E20E13C1FCD7}"/>
          </ac:picMkLst>
        </pc:picChg>
      </pc:sldChg>
    </pc:docChg>
  </pc:docChgLst>
  <pc:docChgLst>
    <pc:chgData name="Elyas Arfaoui" userId="b68ce78a2a4adbb6" providerId="Windows Live" clId="Web-{5D033E57-566F-B1F5-CC79-884C4CE2A2EF}"/>
    <pc:docChg chg="addSld modSld">
      <pc:chgData name="Elyas Arfaoui" userId="b68ce78a2a4adbb6" providerId="Windows Live" clId="Web-{5D033E57-566F-B1F5-CC79-884C4CE2A2EF}" dt="2025-04-02T15:43:20.653" v="84"/>
      <pc:docMkLst>
        <pc:docMk/>
      </pc:docMkLst>
      <pc:sldChg chg="modSp">
        <pc:chgData name="Elyas Arfaoui" userId="b68ce78a2a4adbb6" providerId="Windows Live" clId="Web-{5D033E57-566F-B1F5-CC79-884C4CE2A2EF}" dt="2025-04-02T15:38:03.704" v="9" actId="20577"/>
        <pc:sldMkLst>
          <pc:docMk/>
          <pc:sldMk cId="2713301952" sldId="301"/>
        </pc:sldMkLst>
        <pc:spChg chg="mod">
          <ac:chgData name="Elyas Arfaoui" userId="b68ce78a2a4adbb6" providerId="Windows Live" clId="Web-{5D033E57-566F-B1F5-CC79-884C4CE2A2EF}" dt="2025-04-02T15:38:03.704" v="9" actId="20577"/>
          <ac:spMkLst>
            <pc:docMk/>
            <pc:sldMk cId="2713301952" sldId="301"/>
            <ac:spMk id="6" creationId="{40D7E5DC-FA74-1F4D-DB45-D1DC2A69BD95}"/>
          </ac:spMkLst>
        </pc:spChg>
      </pc:sldChg>
      <pc:sldChg chg="modSp">
        <pc:chgData name="Elyas Arfaoui" userId="b68ce78a2a4adbb6" providerId="Windows Live" clId="Web-{5D033E57-566F-B1F5-CC79-884C4CE2A2EF}" dt="2025-04-02T15:42:26.011" v="82" actId="20577"/>
        <pc:sldMkLst>
          <pc:docMk/>
          <pc:sldMk cId="2591527463" sldId="314"/>
        </pc:sldMkLst>
        <pc:spChg chg="mod">
          <ac:chgData name="Elyas Arfaoui" userId="b68ce78a2a4adbb6" providerId="Windows Live" clId="Web-{5D033E57-566F-B1F5-CC79-884C4CE2A2EF}" dt="2025-04-02T15:42:26.011" v="82" actId="20577"/>
          <ac:spMkLst>
            <pc:docMk/>
            <pc:sldMk cId="2591527463" sldId="314"/>
            <ac:spMk id="3" creationId="{C1B76ABC-71A1-24AF-EB13-4F630D2342AB}"/>
          </ac:spMkLst>
        </pc:spChg>
      </pc:sldChg>
      <pc:sldChg chg="new">
        <pc:chgData name="Elyas Arfaoui" userId="b68ce78a2a4adbb6" providerId="Windows Live" clId="Web-{5D033E57-566F-B1F5-CC79-884C4CE2A2EF}" dt="2025-04-02T15:42:51.105" v="83"/>
        <pc:sldMkLst>
          <pc:docMk/>
          <pc:sldMk cId="3331397184" sldId="342"/>
        </pc:sldMkLst>
      </pc:sldChg>
      <pc:sldChg chg="new">
        <pc:chgData name="Elyas Arfaoui" userId="b68ce78a2a4adbb6" providerId="Windows Live" clId="Web-{5D033E57-566F-B1F5-CC79-884C4CE2A2EF}" dt="2025-04-02T15:43:20.653" v="84"/>
        <pc:sldMkLst>
          <pc:docMk/>
          <pc:sldMk cId="862720328" sldId="343"/>
        </pc:sldMkLst>
      </pc:sldChg>
    </pc:docChg>
  </pc:docChgLst>
  <pc:docChgLst>
    <pc:chgData name="Ndéye Fatou FALL" userId="198cc104da85ffbb" providerId="Windows Live" clId="Web-{FA7047D2-D6C8-0271-2BC2-E0E8382B902A}"/>
    <pc:docChg chg="modSld">
      <pc:chgData name="Ndéye Fatou FALL" userId="198cc104da85ffbb" providerId="Windows Live" clId="Web-{FA7047D2-D6C8-0271-2BC2-E0E8382B902A}" dt="2025-03-24T19:32:35.637" v="5" actId="20577"/>
      <pc:docMkLst>
        <pc:docMk/>
      </pc:docMkLst>
      <pc:sldChg chg="modSp">
        <pc:chgData name="Ndéye Fatou FALL" userId="198cc104da85ffbb" providerId="Windows Live" clId="Web-{FA7047D2-D6C8-0271-2BC2-E0E8382B902A}" dt="2025-03-24T19:32:35.637" v="5" actId="20577"/>
        <pc:sldMkLst>
          <pc:docMk/>
          <pc:sldMk cId="2535149947" sldId="273"/>
        </pc:sldMkLst>
        <pc:spChg chg="mod">
          <ac:chgData name="Ndéye Fatou FALL" userId="198cc104da85ffbb" providerId="Windows Live" clId="Web-{FA7047D2-D6C8-0271-2BC2-E0E8382B902A}" dt="2025-03-24T19:32:35.637" v="5" actId="20577"/>
          <ac:spMkLst>
            <pc:docMk/>
            <pc:sldMk cId="2535149947" sldId="273"/>
            <ac:spMk id="2" creationId="{1B5390A2-7A9B-AA9C-469A-9FAE952859C3}"/>
          </ac:spMkLst>
        </pc:spChg>
      </pc:sldChg>
    </pc:docChg>
  </pc:docChgLst>
  <pc:docChgLst>
    <pc:chgData name="Akram Atouile" userId="d54f35c6555e4497" providerId="Windows Live" clId="Web-{5436F4AE-3D04-E58A-3440-B2A0359EF6B1}"/>
    <pc:docChg chg="modSld">
      <pc:chgData name="Akram Atouile" userId="d54f35c6555e4497" providerId="Windows Live" clId="Web-{5436F4AE-3D04-E58A-3440-B2A0359EF6B1}" dt="2025-04-01T12:49:54.291" v="38" actId="1076"/>
      <pc:docMkLst>
        <pc:docMk/>
      </pc:docMkLst>
      <pc:sldChg chg="modSp">
        <pc:chgData name="Akram Atouile" userId="d54f35c6555e4497" providerId="Windows Live" clId="Web-{5436F4AE-3D04-E58A-3440-B2A0359EF6B1}" dt="2025-04-01T12:49:54.291" v="38" actId="1076"/>
        <pc:sldMkLst>
          <pc:docMk/>
          <pc:sldMk cId="2939054367" sldId="280"/>
        </pc:sldMkLst>
        <pc:spChg chg="mod">
          <ac:chgData name="Akram Atouile" userId="d54f35c6555e4497" providerId="Windows Live" clId="Web-{5436F4AE-3D04-E58A-3440-B2A0359EF6B1}" dt="2025-04-01T12:42:33.994" v="2" actId="20577"/>
          <ac:spMkLst>
            <pc:docMk/>
            <pc:sldMk cId="2939054367" sldId="280"/>
            <ac:spMk id="4" creationId="{A34F129B-F1AE-B585-7EF3-BD1A849A15BA}"/>
          </ac:spMkLst>
        </pc:spChg>
        <pc:spChg chg="mod">
          <ac:chgData name="Akram Atouile" userId="d54f35c6555e4497" providerId="Windows Live" clId="Web-{5436F4AE-3D04-E58A-3440-B2A0359EF6B1}" dt="2025-04-01T12:49:54.291" v="38" actId="1076"/>
          <ac:spMkLst>
            <pc:docMk/>
            <pc:sldMk cId="2939054367" sldId="280"/>
            <ac:spMk id="6" creationId="{447CA678-840D-A38A-C843-BDDFF716C9AF}"/>
          </ac:spMkLst>
        </pc:spChg>
        <pc:picChg chg="mod modCrop">
          <ac:chgData name="Akram Atouile" userId="d54f35c6555e4497" providerId="Windows Live" clId="Web-{5436F4AE-3D04-E58A-3440-B2A0359EF6B1}" dt="2025-04-01T12:44:24.080" v="6"/>
          <ac:picMkLst>
            <pc:docMk/>
            <pc:sldMk cId="2939054367" sldId="280"/>
            <ac:picMk id="1027" creationId="{FA9243B7-E29C-C636-2EDA-29175F77D939}"/>
          </ac:picMkLst>
        </pc:picChg>
      </pc:sldChg>
      <pc:sldChg chg="modSp">
        <pc:chgData name="Akram Atouile" userId="d54f35c6555e4497" providerId="Windows Live" clId="Web-{5436F4AE-3D04-E58A-3440-B2A0359EF6B1}" dt="2025-04-01T12:48:32.144" v="12" actId="20577"/>
        <pc:sldMkLst>
          <pc:docMk/>
          <pc:sldMk cId="1527331418" sldId="303"/>
        </pc:sldMkLst>
        <pc:spChg chg="mod">
          <ac:chgData name="Akram Atouile" userId="d54f35c6555e4497" providerId="Windows Live" clId="Web-{5436F4AE-3D04-E58A-3440-B2A0359EF6B1}" dt="2025-04-01T12:48:32.144" v="12" actId="20577"/>
          <ac:spMkLst>
            <pc:docMk/>
            <pc:sldMk cId="1527331418" sldId="303"/>
            <ac:spMk id="2" creationId="{61F6DB08-F65F-45A5-90C8-8443CF484764}"/>
          </ac:spMkLst>
        </pc:spChg>
      </pc:sldChg>
      <pc:sldChg chg="modSp">
        <pc:chgData name="Akram Atouile" userId="d54f35c6555e4497" providerId="Windows Live" clId="Web-{5436F4AE-3D04-E58A-3440-B2A0359EF6B1}" dt="2025-04-01T12:42:15.555" v="1" actId="20577"/>
        <pc:sldMkLst>
          <pc:docMk/>
          <pc:sldMk cId="4196623824" sldId="313"/>
        </pc:sldMkLst>
        <pc:spChg chg="mod">
          <ac:chgData name="Akram Atouile" userId="d54f35c6555e4497" providerId="Windows Live" clId="Web-{5436F4AE-3D04-E58A-3440-B2A0359EF6B1}" dt="2025-04-01T12:42:15.555" v="1" actId="20577"/>
          <ac:spMkLst>
            <pc:docMk/>
            <pc:sldMk cId="4196623824" sldId="313"/>
            <ac:spMk id="2" creationId="{41880119-AE7B-8B6B-0EBB-798EB8AA77EC}"/>
          </ac:spMkLst>
        </pc:spChg>
      </pc:sldChg>
    </pc:docChg>
  </pc:docChgLst>
  <pc:docChgLst>
    <pc:chgData name="Elyas Arfaoui" userId="b68ce78a2a4adbb6" providerId="Windows Live" clId="Web-{D54046AA-3527-344B-391A-0350532C59E9}"/>
    <pc:docChg chg="modSld">
      <pc:chgData name="Elyas Arfaoui" userId="b68ce78a2a4adbb6" providerId="Windows Live" clId="Web-{D54046AA-3527-344B-391A-0350532C59E9}" dt="2025-03-24T07:31:01.161" v="4" actId="20577"/>
      <pc:docMkLst>
        <pc:docMk/>
      </pc:docMkLst>
      <pc:sldChg chg="modSp">
        <pc:chgData name="Elyas Arfaoui" userId="b68ce78a2a4adbb6" providerId="Windows Live" clId="Web-{D54046AA-3527-344B-391A-0350532C59E9}" dt="2025-03-24T07:31:01.161" v="4" actId="20577"/>
        <pc:sldMkLst>
          <pc:docMk/>
          <pc:sldMk cId="2764322103" sldId="285"/>
        </pc:sldMkLst>
        <pc:spChg chg="mod">
          <ac:chgData name="Elyas Arfaoui" userId="b68ce78a2a4adbb6" providerId="Windows Live" clId="Web-{D54046AA-3527-344B-391A-0350532C59E9}" dt="2025-03-24T07:31:01.161" v="4" actId="20577"/>
          <ac:spMkLst>
            <pc:docMk/>
            <pc:sldMk cId="2764322103" sldId="285"/>
            <ac:spMk id="5" creationId="{8421C945-C356-4D73-AE5B-9409BE2466DF}"/>
          </ac:spMkLst>
        </pc:spChg>
      </pc:sldChg>
    </pc:docChg>
  </pc:docChgLst>
  <pc:docChgLst>
    <pc:chgData name="Ndéye Fatou FALL" userId="198cc104da85ffbb" providerId="Windows Live" clId="Web-{C3629E05-DB53-8D3C-0668-1007ACFD280E}"/>
    <pc:docChg chg="mod addSld delSld modSld">
      <pc:chgData name="Ndéye Fatou FALL" userId="198cc104da85ffbb" providerId="Windows Live" clId="Web-{C3629E05-DB53-8D3C-0668-1007ACFD280E}" dt="2025-04-02T17:03:44.765" v="956" actId="1076"/>
      <pc:docMkLst>
        <pc:docMk/>
      </pc:docMkLst>
      <pc:sldChg chg="modSp">
        <pc:chgData name="Ndéye Fatou FALL" userId="198cc104da85ffbb" providerId="Windows Live" clId="Web-{C3629E05-DB53-8D3C-0668-1007ACFD280E}" dt="2025-04-02T16:10:01.018" v="1" actId="20577"/>
        <pc:sldMkLst>
          <pc:docMk/>
          <pc:sldMk cId="657334022" sldId="274"/>
        </pc:sldMkLst>
        <pc:spChg chg="mod">
          <ac:chgData name="Ndéye Fatou FALL" userId="198cc104da85ffbb" providerId="Windows Live" clId="Web-{C3629E05-DB53-8D3C-0668-1007ACFD280E}" dt="2025-04-02T16:10:01.018" v="1" actId="20577"/>
          <ac:spMkLst>
            <pc:docMk/>
            <pc:sldMk cId="657334022" sldId="274"/>
            <ac:spMk id="3" creationId="{B8D705D6-9745-EC71-4337-C10AD455395F}"/>
          </ac:spMkLst>
        </pc:spChg>
      </pc:sldChg>
      <pc:sldChg chg="addSp modSp modCm">
        <pc:chgData name="Ndéye Fatou FALL" userId="198cc104da85ffbb" providerId="Windows Live" clId="Web-{C3629E05-DB53-8D3C-0668-1007ACFD280E}" dt="2025-04-02T16:47:31.170" v="419" actId="20577"/>
        <pc:sldMkLst>
          <pc:docMk/>
          <pc:sldMk cId="1950941612" sldId="299"/>
        </pc:sldMkLst>
        <pc:spChg chg="mod">
          <ac:chgData name="Ndéye Fatou FALL" userId="198cc104da85ffbb" providerId="Windows Live" clId="Web-{C3629E05-DB53-8D3C-0668-1007ACFD280E}" dt="2025-04-02T16:12:33.492" v="47" actId="20577"/>
          <ac:spMkLst>
            <pc:docMk/>
            <pc:sldMk cId="1950941612" sldId="299"/>
            <ac:spMk id="4" creationId="{34FF6E0D-4B90-96CA-6884-C050E38951F1}"/>
          </ac:spMkLst>
        </pc:spChg>
        <pc:spChg chg="mod">
          <ac:chgData name="Ndéye Fatou FALL" userId="198cc104da85ffbb" providerId="Windows Live" clId="Web-{C3629E05-DB53-8D3C-0668-1007ACFD280E}" dt="2025-04-02T16:47:31.170" v="419" actId="20577"/>
          <ac:spMkLst>
            <pc:docMk/>
            <pc:sldMk cId="1950941612" sldId="299"/>
            <ac:spMk id="5" creationId="{FE0A9D45-615C-0FA1-6E7D-C5CF76AFD5FD}"/>
          </ac:spMkLst>
        </pc:spChg>
        <pc:spChg chg="add mod">
          <ac:chgData name="Ndéye Fatou FALL" userId="198cc104da85ffbb" providerId="Windows Live" clId="Web-{C3629E05-DB53-8D3C-0668-1007ACFD280E}" dt="2025-04-02T16:39:46.452" v="292" actId="20577"/>
          <ac:spMkLst>
            <pc:docMk/>
            <pc:sldMk cId="1950941612" sldId="299"/>
            <ac:spMk id="7" creationId="{F93ADF30-112D-0AF7-A337-B4DC3C52D2C7}"/>
          </ac:spMkLst>
        </pc:spChg>
        <pc:picChg chg="add mod">
          <ac:chgData name="Ndéye Fatou FALL" userId="198cc104da85ffbb" providerId="Windows Live" clId="Web-{C3629E05-DB53-8D3C-0668-1007ACFD280E}" dt="2025-04-02T16:38:39.059" v="279" actId="1076"/>
          <ac:picMkLst>
            <pc:docMk/>
            <pc:sldMk cId="1950941612" sldId="299"/>
            <ac:picMk id="3" creationId="{2C933ED5-8DAB-8663-4207-DBE0DB59FF4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Ndéye Fatou FALL" userId="198cc104da85ffbb" providerId="Windows Live" clId="Web-{C3629E05-DB53-8D3C-0668-1007ACFD280E}" dt="2025-04-02T16:11:53.710" v="44" actId="20577"/>
              <pc2:cmMkLst xmlns:pc2="http://schemas.microsoft.com/office/powerpoint/2019/9/main/command">
                <pc:docMk/>
                <pc:sldMk cId="1950941612" sldId="299"/>
                <pc2:cmMk id="{3D690862-98EE-4F1E-A58F-07217F395F1D}"/>
              </pc2:cmMkLst>
            </pc226:cmChg>
          </p:ext>
        </pc:extLst>
      </pc:sldChg>
      <pc:sldChg chg="modSp">
        <pc:chgData name="Ndéye Fatou FALL" userId="198cc104da85ffbb" providerId="Windows Live" clId="Web-{C3629E05-DB53-8D3C-0668-1007ACFD280E}" dt="2025-04-02T16:21:45.495" v="155" actId="14100"/>
        <pc:sldMkLst>
          <pc:docMk/>
          <pc:sldMk cId="1665926858" sldId="306"/>
        </pc:sldMkLst>
        <pc:spChg chg="mod">
          <ac:chgData name="Ndéye Fatou FALL" userId="198cc104da85ffbb" providerId="Windows Live" clId="Web-{C3629E05-DB53-8D3C-0668-1007ACFD280E}" dt="2025-04-02T16:21:45.495" v="155" actId="14100"/>
          <ac:spMkLst>
            <pc:docMk/>
            <pc:sldMk cId="1665926858" sldId="306"/>
            <ac:spMk id="63" creationId="{84DF9B60-3B78-CD98-3C6D-57B939A4990B}"/>
          </ac:spMkLst>
        </pc:spChg>
      </pc:sldChg>
      <pc:sldChg chg="modSp">
        <pc:chgData name="Ndéye Fatou FALL" userId="198cc104da85ffbb" providerId="Windows Live" clId="Web-{C3629E05-DB53-8D3C-0668-1007ACFD280E}" dt="2025-04-02T16:47:36.936" v="420" actId="20577"/>
        <pc:sldMkLst>
          <pc:docMk/>
          <pc:sldMk cId="862720328" sldId="343"/>
        </pc:sldMkLst>
        <pc:spChg chg="mod">
          <ac:chgData name="Ndéye Fatou FALL" userId="198cc104da85ffbb" providerId="Windows Live" clId="Web-{C3629E05-DB53-8D3C-0668-1007ACFD280E}" dt="2025-04-02T16:47:36.936" v="420" actId="20577"/>
          <ac:spMkLst>
            <pc:docMk/>
            <pc:sldMk cId="862720328" sldId="343"/>
            <ac:spMk id="3" creationId="{B1830393-97BD-7385-E4BE-726416DE0915}"/>
          </ac:spMkLst>
        </pc:spChg>
      </pc:sldChg>
      <pc:sldChg chg="del">
        <pc:chgData name="Ndéye Fatou FALL" userId="198cc104da85ffbb" providerId="Windows Live" clId="Web-{C3629E05-DB53-8D3C-0668-1007ACFD280E}" dt="2025-04-02T16:40:12.609" v="293"/>
        <pc:sldMkLst>
          <pc:docMk/>
          <pc:sldMk cId="603215116" sldId="344"/>
        </pc:sldMkLst>
      </pc:sldChg>
      <pc:sldChg chg="addSp delSp modSp">
        <pc:chgData name="Ndéye Fatou FALL" userId="198cc104da85ffbb" providerId="Windows Live" clId="Web-{C3629E05-DB53-8D3C-0668-1007ACFD280E}" dt="2025-04-02T17:03:44.765" v="956" actId="1076"/>
        <pc:sldMkLst>
          <pc:docMk/>
          <pc:sldMk cId="3421107791" sldId="345"/>
        </pc:sldMkLst>
        <pc:spChg chg="mod">
          <ac:chgData name="Ndéye Fatou FALL" userId="198cc104da85ffbb" providerId="Windows Live" clId="Web-{C3629E05-DB53-8D3C-0668-1007ACFD280E}" dt="2025-04-02T16:17:04.376" v="113" actId="20577"/>
          <ac:spMkLst>
            <pc:docMk/>
            <pc:sldMk cId="3421107791" sldId="345"/>
            <ac:spMk id="2" creationId="{10A88180-F5BB-56C5-3123-ADFCADC2F26B}"/>
          </ac:spMkLst>
        </pc:spChg>
        <pc:spChg chg="mod">
          <ac:chgData name="Ndéye Fatou FALL" userId="198cc104da85ffbb" providerId="Windows Live" clId="Web-{C3629E05-DB53-8D3C-0668-1007ACFD280E}" dt="2025-04-02T16:47:41.655" v="421" actId="20577"/>
          <ac:spMkLst>
            <pc:docMk/>
            <pc:sldMk cId="3421107791" sldId="345"/>
            <ac:spMk id="3" creationId="{90A38744-D72E-C717-B83C-42D81B512537}"/>
          </ac:spMkLst>
        </pc:spChg>
        <pc:picChg chg="add mod">
          <ac:chgData name="Ndéye Fatou FALL" userId="198cc104da85ffbb" providerId="Windows Live" clId="Web-{C3629E05-DB53-8D3C-0668-1007ACFD280E}" dt="2025-04-02T17:03:44.765" v="956" actId="1076"/>
          <ac:picMkLst>
            <pc:docMk/>
            <pc:sldMk cId="3421107791" sldId="345"/>
            <ac:picMk id="5" creationId="{41B87771-7583-2153-9C3D-A4E84ADA1E20}"/>
          </ac:picMkLst>
        </pc:picChg>
        <pc:picChg chg="add del mod">
          <ac:chgData name="Ndéye Fatou FALL" userId="198cc104da85ffbb" providerId="Windows Live" clId="Web-{C3629E05-DB53-8D3C-0668-1007ACFD280E}" dt="2025-04-02T16:43:47.241" v="348"/>
          <ac:picMkLst>
            <pc:docMk/>
            <pc:sldMk cId="3421107791" sldId="345"/>
            <ac:picMk id="6" creationId="{3FCA928D-E9FE-7E04-3930-33A3FDB70EE2}"/>
          </ac:picMkLst>
        </pc:picChg>
        <pc:picChg chg="add mod">
          <ac:chgData name="Ndéye Fatou FALL" userId="198cc104da85ffbb" providerId="Windows Live" clId="Web-{C3629E05-DB53-8D3C-0668-1007ACFD280E}" dt="2025-04-02T16:46:18.074" v="415" actId="1076"/>
          <ac:picMkLst>
            <pc:docMk/>
            <pc:sldMk cId="3421107791" sldId="345"/>
            <ac:picMk id="7" creationId="{C0653A04-6504-4EA8-7FCF-0CA92C5C32C8}"/>
          </ac:picMkLst>
        </pc:picChg>
      </pc:sldChg>
      <pc:sldChg chg="modSp new">
        <pc:chgData name="Ndéye Fatou FALL" userId="198cc104da85ffbb" providerId="Windows Live" clId="Web-{C3629E05-DB53-8D3C-0668-1007ACFD280E}" dt="2025-04-02T17:03:18.592" v="955" actId="20577"/>
        <pc:sldMkLst>
          <pc:docMk/>
          <pc:sldMk cId="2207791298" sldId="347"/>
        </pc:sldMkLst>
        <pc:spChg chg="mod">
          <ac:chgData name="Ndéye Fatou FALL" userId="198cc104da85ffbb" providerId="Windows Live" clId="Web-{C3629E05-DB53-8D3C-0668-1007ACFD280E}" dt="2025-04-02T16:49:42.409" v="425" actId="20577"/>
          <ac:spMkLst>
            <pc:docMk/>
            <pc:sldMk cId="2207791298" sldId="347"/>
            <ac:spMk id="2" creationId="{BFDFC07A-AF92-7379-F0E7-FB26AE766003}"/>
          </ac:spMkLst>
        </pc:spChg>
        <pc:spChg chg="mod">
          <ac:chgData name="Ndéye Fatou FALL" userId="198cc104da85ffbb" providerId="Windows Live" clId="Web-{C3629E05-DB53-8D3C-0668-1007ACFD280E}" dt="2025-04-02T17:03:18.592" v="955" actId="20577"/>
          <ac:spMkLst>
            <pc:docMk/>
            <pc:sldMk cId="2207791298" sldId="347"/>
            <ac:spMk id="3" creationId="{5D83BCDF-1EED-7ED5-6152-647B28E71AD1}"/>
          </ac:spMkLst>
        </pc:spChg>
      </pc:sldChg>
    </pc:docChg>
  </pc:docChgLst>
  <pc:docChgLst>
    <pc:chgData name="TIM GRUGRU" userId="f4d65a87c7acd407" providerId="Windows Live" clId="Web-{AD39F746-92AF-5C34-0D5B-D2342B825CDB}"/>
    <pc:docChg chg="addSld modSld">
      <pc:chgData name="TIM GRUGRU" userId="f4d65a87c7acd407" providerId="Windows Live" clId="Web-{AD39F746-92AF-5C34-0D5B-D2342B825CDB}" dt="2025-03-25T08:36:24.198" v="856" actId="20577"/>
      <pc:docMkLst>
        <pc:docMk/>
      </pc:docMkLst>
      <pc:sldChg chg="addSp delSp modSp">
        <pc:chgData name="TIM GRUGRU" userId="f4d65a87c7acd407" providerId="Windows Live" clId="Web-{AD39F746-92AF-5C34-0D5B-D2342B825CDB}" dt="2025-03-25T08:13:29.237" v="345" actId="1076"/>
        <pc:sldMkLst>
          <pc:docMk/>
          <pc:sldMk cId="4101358579" sldId="272"/>
        </pc:sldMkLst>
        <pc:spChg chg="mod">
          <ac:chgData name="TIM GRUGRU" userId="f4d65a87c7acd407" providerId="Windows Live" clId="Web-{AD39F746-92AF-5C34-0D5B-D2342B825CDB}" dt="2025-03-25T08:13:29.237" v="345" actId="1076"/>
          <ac:spMkLst>
            <pc:docMk/>
            <pc:sldMk cId="4101358579" sldId="272"/>
            <ac:spMk id="2" creationId="{29082374-4115-15E9-D6EE-A12BB5C27F13}"/>
          </ac:spMkLst>
        </pc:spChg>
        <pc:spChg chg="add mod">
          <ac:chgData name="TIM GRUGRU" userId="f4d65a87c7acd407" providerId="Windows Live" clId="Web-{AD39F746-92AF-5C34-0D5B-D2342B825CDB}" dt="2025-03-25T08:12:16.984" v="321" actId="1076"/>
          <ac:spMkLst>
            <pc:docMk/>
            <pc:sldMk cId="4101358579" sldId="272"/>
            <ac:spMk id="6" creationId="{34A20500-3427-1994-2E5F-98AA17DE09A9}"/>
          </ac:spMkLst>
        </pc:spChg>
        <pc:spChg chg="add mod">
          <ac:chgData name="TIM GRUGRU" userId="f4d65a87c7acd407" providerId="Windows Live" clId="Web-{AD39F746-92AF-5C34-0D5B-D2342B825CDB}" dt="2025-03-25T08:09:14.711" v="317" actId="1076"/>
          <ac:spMkLst>
            <pc:docMk/>
            <pc:sldMk cId="4101358579" sldId="272"/>
            <ac:spMk id="7" creationId="{EEC676B7-94DB-C364-D874-18B5DC82189E}"/>
          </ac:spMkLst>
        </pc:spChg>
        <pc:picChg chg="add mod ord">
          <ac:chgData name="TIM GRUGRU" userId="f4d65a87c7acd407" providerId="Windows Live" clId="Web-{AD39F746-92AF-5C34-0D5B-D2342B825CDB}" dt="2025-03-25T08:12:08.311" v="319" actId="1076"/>
          <ac:picMkLst>
            <pc:docMk/>
            <pc:sldMk cId="4101358579" sldId="272"/>
            <ac:picMk id="5" creationId="{022937C5-5A9A-1F89-C32E-33CB6C009065}"/>
          </ac:picMkLst>
        </pc:picChg>
        <pc:cxnChg chg="add mod">
          <ac:chgData name="TIM GRUGRU" userId="f4d65a87c7acd407" providerId="Windows Live" clId="Web-{AD39F746-92AF-5C34-0D5B-D2342B825CDB}" dt="2025-03-25T08:12:21.109" v="323"/>
          <ac:cxnSpMkLst>
            <pc:docMk/>
            <pc:sldMk cId="4101358579" sldId="272"/>
            <ac:cxnSpMk id="8" creationId="{8E987797-C846-C957-3FFD-DF166C8F9B99}"/>
          </ac:cxnSpMkLst>
        </pc:cxnChg>
      </pc:sldChg>
      <pc:sldChg chg="modSp">
        <pc:chgData name="TIM GRUGRU" userId="f4d65a87c7acd407" providerId="Windows Live" clId="Web-{AD39F746-92AF-5C34-0D5B-D2342B825CDB}" dt="2025-03-25T07:50:59.198" v="252" actId="14100"/>
        <pc:sldMkLst>
          <pc:docMk/>
          <pc:sldMk cId="2764322103" sldId="285"/>
        </pc:sldMkLst>
        <pc:spChg chg="mod">
          <ac:chgData name="TIM GRUGRU" userId="f4d65a87c7acd407" providerId="Windows Live" clId="Web-{AD39F746-92AF-5C34-0D5B-D2342B825CDB}" dt="2025-03-25T07:50:53.322" v="251" actId="20577"/>
          <ac:spMkLst>
            <pc:docMk/>
            <pc:sldMk cId="2764322103" sldId="285"/>
            <ac:spMk id="5" creationId="{8421C945-C356-4D73-AE5B-9409BE2466DF}"/>
          </ac:spMkLst>
        </pc:spChg>
        <pc:picChg chg="mod">
          <ac:chgData name="TIM GRUGRU" userId="f4d65a87c7acd407" providerId="Windows Live" clId="Web-{AD39F746-92AF-5C34-0D5B-D2342B825CDB}" dt="2025-03-25T07:50:59.198" v="252" actId="14100"/>
          <ac:picMkLst>
            <pc:docMk/>
            <pc:sldMk cId="2764322103" sldId="285"/>
            <ac:picMk id="3" creationId="{35A58638-3990-EBC2-FDAC-57802C6DAD1D}"/>
          </ac:picMkLst>
        </pc:picChg>
      </pc:sldChg>
      <pc:sldChg chg="addSp delSp modSp">
        <pc:chgData name="TIM GRUGRU" userId="f4d65a87c7acd407" providerId="Windows Live" clId="Web-{AD39F746-92AF-5C34-0D5B-D2342B825CDB}" dt="2025-03-25T08:36:24.198" v="856" actId="20577"/>
        <pc:sldMkLst>
          <pc:docMk/>
          <pc:sldMk cId="1686505066" sldId="294"/>
        </pc:sldMkLst>
        <pc:spChg chg="mod">
          <ac:chgData name="TIM GRUGRU" userId="f4d65a87c7acd407" providerId="Windows Live" clId="Web-{AD39F746-92AF-5C34-0D5B-D2342B825CDB}" dt="2025-03-25T08:31:02.576" v="732" actId="20577"/>
          <ac:spMkLst>
            <pc:docMk/>
            <pc:sldMk cId="1686505066" sldId="294"/>
            <ac:spMk id="2" creationId="{A0C435D7-2772-6EB0-AC58-E6C93DB6245C}"/>
          </ac:spMkLst>
        </pc:spChg>
        <pc:spChg chg="add del mod">
          <ac:chgData name="TIM GRUGRU" userId="f4d65a87c7acd407" providerId="Windows Live" clId="Web-{AD39F746-92AF-5C34-0D5B-D2342B825CDB}" dt="2025-03-25T08:36:24.198" v="856" actId="20577"/>
          <ac:spMkLst>
            <pc:docMk/>
            <pc:sldMk cId="1686505066" sldId="294"/>
            <ac:spMk id="3" creationId="{86B839EB-C59D-E221-D73F-184DAE64D983}"/>
          </ac:spMkLst>
        </pc:spChg>
        <pc:grpChg chg="add mod">
          <ac:chgData name="TIM GRUGRU" userId="f4d65a87c7acd407" providerId="Windows Live" clId="Web-{AD39F746-92AF-5C34-0D5B-D2342B825CDB}" dt="2025-03-25T08:34:52.320" v="824" actId="1076"/>
          <ac:grpSpMkLst>
            <pc:docMk/>
            <pc:sldMk cId="1686505066" sldId="294"/>
            <ac:grpSpMk id="7" creationId="{921DDCE5-25C8-642C-F54E-CDB59C8A8D64}"/>
          </ac:grpSpMkLst>
        </pc:grpChg>
        <pc:picChg chg="add mod">
          <ac:chgData name="TIM GRUGRU" userId="f4d65a87c7acd407" providerId="Windows Live" clId="Web-{AD39F746-92AF-5C34-0D5B-D2342B825CDB}" dt="2025-03-25T08:34:28.975" v="817" actId="1076"/>
          <ac:picMkLst>
            <pc:docMk/>
            <pc:sldMk cId="1686505066" sldId="294"/>
            <ac:picMk id="6" creationId="{2A3B4DA0-9596-DAAA-7ACC-59D8EB00C2A3}"/>
          </ac:picMkLst>
        </pc:picChg>
        <pc:picChg chg="add">
          <ac:chgData name="TIM GRUGRU" userId="f4d65a87c7acd407" providerId="Windows Live" clId="Web-{AD39F746-92AF-5C34-0D5B-D2342B825CDB}" dt="2025-03-25T08:32:49.471" v="734"/>
          <ac:picMkLst>
            <pc:docMk/>
            <pc:sldMk cId="1686505066" sldId="294"/>
            <ac:picMk id="8" creationId="{E2F9AB9E-2B03-4E82-3443-9B6905448935}"/>
          </ac:picMkLst>
        </pc:picChg>
        <pc:picChg chg="add">
          <ac:chgData name="TIM GRUGRU" userId="f4d65a87c7acd407" providerId="Windows Live" clId="Web-{AD39F746-92AF-5C34-0D5B-D2342B825CDB}" dt="2025-03-25T08:32:49.471" v="734"/>
          <ac:picMkLst>
            <pc:docMk/>
            <pc:sldMk cId="1686505066" sldId="294"/>
            <ac:picMk id="9" creationId="{792B22FD-D99B-1033-6900-3D0261BB1E2F}"/>
          </ac:picMkLst>
        </pc:picChg>
        <pc:picChg chg="add mod">
          <ac:chgData name="TIM GRUGRU" userId="f4d65a87c7acd407" providerId="Windows Live" clId="Web-{AD39F746-92AF-5C34-0D5B-D2342B825CDB}" dt="2025-03-25T08:34:31.022" v="818" actId="1076"/>
          <ac:picMkLst>
            <pc:docMk/>
            <pc:sldMk cId="1686505066" sldId="294"/>
            <ac:picMk id="10" creationId="{D352D646-421A-930D-820B-AEDDAE8795DA}"/>
          </ac:picMkLst>
        </pc:picChg>
        <pc:picChg chg="add mod">
          <ac:chgData name="TIM GRUGRU" userId="f4d65a87c7acd407" providerId="Windows Live" clId="Web-{AD39F746-92AF-5C34-0D5B-D2342B825CDB}" dt="2025-03-25T08:36:17.933" v="854" actId="1076"/>
          <ac:picMkLst>
            <pc:docMk/>
            <pc:sldMk cId="1686505066" sldId="294"/>
            <ac:picMk id="11" creationId="{0396CAD8-78B7-F22F-053F-5C2D032501C2}"/>
          </ac:picMkLst>
        </pc:picChg>
      </pc:sldChg>
      <pc:sldChg chg="addSp delSp modSp new">
        <pc:chgData name="TIM GRUGRU" userId="f4d65a87c7acd407" providerId="Windows Live" clId="Web-{AD39F746-92AF-5C34-0D5B-D2342B825CDB}" dt="2025-03-25T08:23:00.588" v="714" actId="20577"/>
        <pc:sldMkLst>
          <pc:docMk/>
          <pc:sldMk cId="3470344775" sldId="296"/>
        </pc:sldMkLst>
        <pc:spChg chg="mod">
          <ac:chgData name="TIM GRUGRU" userId="f4d65a87c7acd407" providerId="Windows Live" clId="Web-{AD39F746-92AF-5C34-0D5B-D2342B825CDB}" dt="2025-03-25T08:14:22.395" v="380" actId="20577"/>
          <ac:spMkLst>
            <pc:docMk/>
            <pc:sldMk cId="3470344775" sldId="296"/>
            <ac:spMk id="2" creationId="{A567CCE2-9D92-0D75-870B-937786C76345}"/>
          </ac:spMkLst>
        </pc:spChg>
        <pc:spChg chg="add mod">
          <ac:chgData name="TIM GRUGRU" userId="f4d65a87c7acd407" providerId="Windows Live" clId="Web-{AD39F746-92AF-5C34-0D5B-D2342B825CDB}" dt="2025-03-25T08:21:03.567" v="661" actId="20577"/>
          <ac:spMkLst>
            <pc:docMk/>
            <pc:sldMk cId="3470344775" sldId="296"/>
            <ac:spMk id="6" creationId="{303D99CC-FC04-7A89-DDDC-3184F7E340FD}"/>
          </ac:spMkLst>
        </pc:spChg>
        <pc:spChg chg="add mod">
          <ac:chgData name="TIM GRUGRU" userId="f4d65a87c7acd407" providerId="Windows Live" clId="Web-{AD39F746-92AF-5C34-0D5B-D2342B825CDB}" dt="2025-03-25T08:20:38.691" v="655" actId="1076"/>
          <ac:spMkLst>
            <pc:docMk/>
            <pc:sldMk cId="3470344775" sldId="296"/>
            <ac:spMk id="7" creationId="{4246882B-C91F-B2FF-D52F-047A896CA31E}"/>
          </ac:spMkLst>
        </pc:spChg>
        <pc:spChg chg="add mod">
          <ac:chgData name="TIM GRUGRU" userId="f4d65a87c7acd407" providerId="Windows Live" clId="Web-{AD39F746-92AF-5C34-0D5B-D2342B825CDB}" dt="2025-03-25T08:23:00.588" v="714" actId="20577"/>
          <ac:spMkLst>
            <pc:docMk/>
            <pc:sldMk cId="3470344775" sldId="296"/>
            <ac:spMk id="8" creationId="{24903EBA-A55A-45F1-6E01-6C3EB926445B}"/>
          </ac:spMkLst>
        </pc:spChg>
        <pc:spChg chg="add mod">
          <ac:chgData name="TIM GRUGRU" userId="f4d65a87c7acd407" providerId="Windows Live" clId="Web-{AD39F746-92AF-5C34-0D5B-D2342B825CDB}" dt="2025-03-25T08:20:38.723" v="657" actId="1076"/>
          <ac:spMkLst>
            <pc:docMk/>
            <pc:sldMk cId="3470344775" sldId="296"/>
            <ac:spMk id="9" creationId="{3DE7CCC8-13F4-4E1D-667C-356105DABFC0}"/>
          </ac:spMkLst>
        </pc:spChg>
        <pc:spChg chg="add mod">
          <ac:chgData name="TIM GRUGRU" userId="f4d65a87c7acd407" providerId="Windows Live" clId="Web-{AD39F746-92AF-5C34-0D5B-D2342B825CDB}" dt="2025-03-25T08:20:38.738" v="658" actId="1076"/>
          <ac:spMkLst>
            <pc:docMk/>
            <pc:sldMk cId="3470344775" sldId="296"/>
            <ac:spMk id="10" creationId="{3A3C05EC-9AC3-735E-36C8-87345DD245D2}"/>
          </ac:spMkLst>
        </pc:spChg>
      </pc:sldChg>
    </pc:docChg>
  </pc:docChgLst>
  <pc:docChgLst>
    <pc:chgData name="Akram Atouile" userId="d54f35c6555e4497" providerId="Windows Live" clId="Web-{492EFF19-843A-1FDB-BFE8-AE25ED29E74C}"/>
    <pc:docChg chg="addSld delSld modSld sldOrd">
      <pc:chgData name="Akram Atouile" userId="d54f35c6555e4497" providerId="Windows Live" clId="Web-{492EFF19-843A-1FDB-BFE8-AE25ED29E74C}" dt="2025-03-21T14:42:04.856" v="482" actId="20577"/>
      <pc:docMkLst>
        <pc:docMk/>
      </pc:docMkLst>
      <pc:sldChg chg="modSp">
        <pc:chgData name="Akram Atouile" userId="d54f35c6555e4497" providerId="Windows Live" clId="Web-{492EFF19-843A-1FDB-BFE8-AE25ED29E74C}" dt="2025-03-21T14:21:53.145" v="200" actId="20577"/>
        <pc:sldMkLst>
          <pc:docMk/>
          <pc:sldMk cId="3431720007" sldId="286"/>
        </pc:sldMkLst>
        <pc:spChg chg="mod">
          <ac:chgData name="Akram Atouile" userId="d54f35c6555e4497" providerId="Windows Live" clId="Web-{492EFF19-843A-1FDB-BFE8-AE25ED29E74C}" dt="2025-03-21T14:21:53.145" v="200" actId="20577"/>
          <ac:spMkLst>
            <pc:docMk/>
            <pc:sldMk cId="3431720007" sldId="286"/>
            <ac:spMk id="3" creationId="{F585606C-083A-5AB0-5748-7D48F1E0EA80}"/>
          </ac:spMkLst>
        </pc:spChg>
      </pc:sldChg>
      <pc:sldChg chg="delSp modSp del">
        <pc:chgData name="Akram Atouile" userId="d54f35c6555e4497" providerId="Windows Live" clId="Web-{492EFF19-843A-1FDB-BFE8-AE25ED29E74C}" dt="2025-03-21T14:27:53.328" v="207"/>
        <pc:sldMkLst>
          <pc:docMk/>
          <pc:sldMk cId="3732292493" sldId="287"/>
        </pc:sldMkLst>
      </pc:sldChg>
      <pc:sldChg chg="modSp add ord replId">
        <pc:chgData name="Akram Atouile" userId="d54f35c6555e4497" providerId="Windows Live" clId="Web-{492EFF19-843A-1FDB-BFE8-AE25ED29E74C}" dt="2025-03-21T14:42:04.856" v="482" actId="20577"/>
        <pc:sldMkLst>
          <pc:docMk/>
          <pc:sldMk cId="3026982253" sldId="291"/>
        </pc:sldMkLst>
        <pc:spChg chg="mod">
          <ac:chgData name="Akram Atouile" userId="d54f35c6555e4497" providerId="Windows Live" clId="Web-{492EFF19-843A-1FDB-BFE8-AE25ED29E74C}" dt="2025-03-21T14:27:51.640" v="206" actId="20577"/>
          <ac:spMkLst>
            <pc:docMk/>
            <pc:sldMk cId="3026982253" sldId="291"/>
            <ac:spMk id="4" creationId="{E4A0892E-8B7B-D81A-5F31-C7F7D0EE4178}"/>
          </ac:spMkLst>
        </pc:spChg>
        <pc:spChg chg="mod">
          <ac:chgData name="Akram Atouile" userId="d54f35c6555e4497" providerId="Windows Live" clId="Web-{492EFF19-843A-1FDB-BFE8-AE25ED29E74C}" dt="2025-03-21T14:42:04.856" v="482" actId="20577"/>
          <ac:spMkLst>
            <pc:docMk/>
            <pc:sldMk cId="3026982253" sldId="291"/>
            <ac:spMk id="5" creationId="{6552CCCA-1E6B-A6E1-3A8A-83B8930F5A71}"/>
          </ac:spMkLst>
        </pc:spChg>
      </pc:sldChg>
    </pc:docChg>
  </pc:docChgLst>
  <pc:docChgLst>
    <pc:chgData name="Baptiste Monget" userId="dcb48374e8be4b16" providerId="LiveId" clId="{293B254A-3544-4320-B675-192325A98A03}"/>
    <pc:docChg chg="undo custSel addSld delSld modSld sldOrd">
      <pc:chgData name="Baptiste Monget" userId="dcb48374e8be4b16" providerId="LiveId" clId="{293B254A-3544-4320-B675-192325A98A03}" dt="2025-04-03T08:07:19.628" v="1283" actId="478"/>
      <pc:docMkLst>
        <pc:docMk/>
      </pc:docMkLst>
      <pc:sldChg chg="modSp mod">
        <pc:chgData name="Baptiste Monget" userId="dcb48374e8be4b16" providerId="LiveId" clId="{293B254A-3544-4320-B675-192325A98A03}" dt="2025-03-24T07:55:33.441" v="151" actId="20577"/>
        <pc:sldMkLst>
          <pc:docMk/>
          <pc:sldMk cId="2363859236" sldId="256"/>
        </pc:sldMkLst>
        <pc:spChg chg="mod">
          <ac:chgData name="Baptiste Monget" userId="dcb48374e8be4b16" providerId="LiveId" clId="{293B254A-3544-4320-B675-192325A98A03}" dt="2025-03-24T07:55:33.441" v="151" actId="20577"/>
          <ac:spMkLst>
            <pc:docMk/>
            <pc:sldMk cId="2363859236" sldId="256"/>
            <ac:spMk id="2" creationId="{9C6FB3CA-553C-0615-1873-F3E621175011}"/>
          </ac:spMkLst>
        </pc:spChg>
      </pc:sldChg>
      <pc:sldChg chg="addSp delSp modSp mod">
        <pc:chgData name="Baptiste Monget" userId="dcb48374e8be4b16" providerId="LiveId" clId="{293B254A-3544-4320-B675-192325A98A03}" dt="2025-03-24T07:55:07.250" v="147" actId="20577"/>
        <pc:sldMkLst>
          <pc:docMk/>
          <pc:sldMk cId="4235611116" sldId="257"/>
        </pc:sldMkLst>
        <pc:spChg chg="add mod">
          <ac:chgData name="Baptiste Monget" userId="dcb48374e8be4b16" providerId="LiveId" clId="{293B254A-3544-4320-B675-192325A98A03}" dt="2025-03-24T07:54:43.729" v="135" actId="1035"/>
          <ac:spMkLst>
            <pc:docMk/>
            <pc:sldMk cId="4235611116" sldId="257"/>
            <ac:spMk id="3" creationId="{0B6D3142-068F-E926-767F-71E4569F40B4}"/>
          </ac:spMkLst>
        </pc:spChg>
        <pc:spChg chg="add mod">
          <ac:chgData name="Baptiste Monget" userId="dcb48374e8be4b16" providerId="LiveId" clId="{293B254A-3544-4320-B675-192325A98A03}" dt="2025-03-24T07:54:43.729" v="135" actId="1035"/>
          <ac:spMkLst>
            <pc:docMk/>
            <pc:sldMk cId="4235611116" sldId="257"/>
            <ac:spMk id="5" creationId="{182F7D70-EAF8-8B3F-DC8B-3C1A898ECDE8}"/>
          </ac:spMkLst>
        </pc:spChg>
        <pc:spChg chg="add mod">
          <ac:chgData name="Baptiste Monget" userId="dcb48374e8be4b16" providerId="LiveId" clId="{293B254A-3544-4320-B675-192325A98A03}" dt="2025-03-24T07:54:43.729" v="135" actId="1035"/>
          <ac:spMkLst>
            <pc:docMk/>
            <pc:sldMk cId="4235611116" sldId="257"/>
            <ac:spMk id="6" creationId="{6571E421-DA78-17B3-36D9-C9B4C7C6D1A8}"/>
          </ac:spMkLst>
        </pc:spChg>
        <pc:spChg chg="add mod">
          <ac:chgData name="Baptiste Monget" userId="dcb48374e8be4b16" providerId="LiveId" clId="{293B254A-3544-4320-B675-192325A98A03}" dt="2025-03-24T07:54:43.729" v="135" actId="1035"/>
          <ac:spMkLst>
            <pc:docMk/>
            <pc:sldMk cId="4235611116" sldId="257"/>
            <ac:spMk id="7" creationId="{52270700-6407-E3C3-0A05-2843E97F50BB}"/>
          </ac:spMkLst>
        </pc:spChg>
        <pc:spChg chg="add mod">
          <ac:chgData name="Baptiste Monget" userId="dcb48374e8be4b16" providerId="LiveId" clId="{293B254A-3544-4320-B675-192325A98A03}" dt="2025-03-24T07:54:43.729" v="135" actId="1035"/>
          <ac:spMkLst>
            <pc:docMk/>
            <pc:sldMk cId="4235611116" sldId="257"/>
            <ac:spMk id="8" creationId="{8A36DC16-2BA1-1FAF-6BE1-4CB0B60895BD}"/>
          </ac:spMkLst>
        </pc:spChg>
        <pc:spChg chg="add mod">
          <ac:chgData name="Baptiste Monget" userId="dcb48374e8be4b16" providerId="LiveId" clId="{293B254A-3544-4320-B675-192325A98A03}" dt="2025-03-24T07:54:43.729" v="135" actId="1035"/>
          <ac:spMkLst>
            <pc:docMk/>
            <pc:sldMk cId="4235611116" sldId="257"/>
            <ac:spMk id="9" creationId="{460C5561-8DE3-E8B3-4AF0-5190EF556BFE}"/>
          </ac:spMkLst>
        </pc:spChg>
        <pc:spChg chg="add mod">
          <ac:chgData name="Baptiste Monget" userId="dcb48374e8be4b16" providerId="LiveId" clId="{293B254A-3544-4320-B675-192325A98A03}" dt="2025-03-24T07:55:07.250" v="147" actId="20577"/>
          <ac:spMkLst>
            <pc:docMk/>
            <pc:sldMk cId="4235611116" sldId="257"/>
            <ac:spMk id="10" creationId="{C9F0C2C4-C722-3D1A-F00D-81EFCC8B1FC2}"/>
          </ac:spMkLst>
        </pc:spChg>
        <pc:spChg chg="add mod">
          <ac:chgData name="Baptiste Monget" userId="dcb48374e8be4b16" providerId="LiveId" clId="{293B254A-3544-4320-B675-192325A98A03}" dt="2025-03-24T07:55:04.990" v="145" actId="20577"/>
          <ac:spMkLst>
            <pc:docMk/>
            <pc:sldMk cId="4235611116" sldId="257"/>
            <ac:spMk id="11" creationId="{D861E699-7797-8EAF-BF3A-963B1E514790}"/>
          </ac:spMkLst>
        </pc:spChg>
      </pc:sldChg>
      <pc:sldChg chg="modNotesTx">
        <pc:chgData name="Baptiste Monget" userId="dcb48374e8be4b16" providerId="LiveId" clId="{293B254A-3544-4320-B675-192325A98A03}" dt="2025-04-03T06:17:13.213" v="489" actId="20577"/>
        <pc:sldMkLst>
          <pc:docMk/>
          <pc:sldMk cId="1812776936" sldId="262"/>
        </pc:sldMkLst>
      </pc:sldChg>
      <pc:sldChg chg="modSp mod">
        <pc:chgData name="Baptiste Monget" userId="dcb48374e8be4b16" providerId="LiveId" clId="{293B254A-3544-4320-B675-192325A98A03}" dt="2025-03-24T08:02:22.817" v="325" actId="20577"/>
        <pc:sldMkLst>
          <pc:docMk/>
          <pc:sldMk cId="3294743337" sldId="265"/>
        </pc:sldMkLst>
        <pc:graphicFrameChg chg="mod modGraphic">
          <ac:chgData name="Baptiste Monget" userId="dcb48374e8be4b16" providerId="LiveId" clId="{293B254A-3544-4320-B675-192325A98A03}" dt="2025-03-24T08:02:22.817" v="325" actId="20577"/>
          <ac:graphicFrameMkLst>
            <pc:docMk/>
            <pc:sldMk cId="3294743337" sldId="265"/>
            <ac:graphicFrameMk id="7" creationId="{D1961C2E-EAC7-E1F6-4F52-158B0E83584A}"/>
          </ac:graphicFrameMkLst>
        </pc:graphicFrameChg>
      </pc:sldChg>
      <pc:sldChg chg="modSp mod modNotesTx">
        <pc:chgData name="Baptiste Monget" userId="dcb48374e8be4b16" providerId="LiveId" clId="{293B254A-3544-4320-B675-192325A98A03}" dt="2025-04-03T06:20:54.962" v="565" actId="20577"/>
        <pc:sldMkLst>
          <pc:docMk/>
          <pc:sldMk cId="1783221472" sldId="268"/>
        </pc:sldMkLst>
        <pc:spChg chg="mod">
          <ac:chgData name="Baptiste Monget" userId="dcb48374e8be4b16" providerId="LiveId" clId="{293B254A-3544-4320-B675-192325A98A03}" dt="2025-03-24T07:59:40.802" v="259" actId="20577"/>
          <ac:spMkLst>
            <pc:docMk/>
            <pc:sldMk cId="1783221472" sldId="268"/>
            <ac:spMk id="2" creationId="{70E2A050-7789-1909-5708-127C8107964C}"/>
          </ac:spMkLst>
        </pc:spChg>
        <pc:spChg chg="mod">
          <ac:chgData name="Baptiste Monget" userId="dcb48374e8be4b16" providerId="LiveId" clId="{293B254A-3544-4320-B675-192325A98A03}" dt="2025-03-24T07:57:27.551" v="167" actId="1076"/>
          <ac:spMkLst>
            <pc:docMk/>
            <pc:sldMk cId="1783221472" sldId="268"/>
            <ac:spMk id="3" creationId="{D64160E7-85FB-60F5-0960-3582E50897DA}"/>
          </ac:spMkLst>
        </pc:spChg>
        <pc:spChg chg="mod">
          <ac:chgData name="Baptiste Monget" userId="dcb48374e8be4b16" providerId="LiveId" clId="{293B254A-3544-4320-B675-192325A98A03}" dt="2025-03-24T07:57:32.905" v="168" actId="1076"/>
          <ac:spMkLst>
            <pc:docMk/>
            <pc:sldMk cId="1783221472" sldId="268"/>
            <ac:spMk id="9" creationId="{3B03A72F-F596-0C55-68F8-1569FA4D7184}"/>
          </ac:spMkLst>
        </pc:spChg>
        <pc:spChg chg="mod">
          <ac:chgData name="Baptiste Monget" userId="dcb48374e8be4b16" providerId="LiveId" clId="{293B254A-3544-4320-B675-192325A98A03}" dt="2025-03-24T07:59:10.454" v="256" actId="20577"/>
          <ac:spMkLst>
            <pc:docMk/>
            <pc:sldMk cId="1783221472" sldId="268"/>
            <ac:spMk id="10" creationId="{C2C93251-9677-08C4-8AC3-233B5021F044}"/>
          </ac:spMkLst>
        </pc:spChg>
      </pc:sldChg>
      <pc:sldChg chg="modSp mod">
        <pc:chgData name="Baptiste Monget" userId="dcb48374e8be4b16" providerId="LiveId" clId="{293B254A-3544-4320-B675-192325A98A03}" dt="2025-03-24T08:01:06.910" v="302" actId="20577"/>
        <pc:sldMkLst>
          <pc:docMk/>
          <pc:sldMk cId="2254911150" sldId="270"/>
        </pc:sldMkLst>
        <pc:graphicFrameChg chg="modGraphic">
          <ac:chgData name="Baptiste Monget" userId="dcb48374e8be4b16" providerId="LiveId" clId="{293B254A-3544-4320-B675-192325A98A03}" dt="2025-03-24T08:01:06.910" v="302" actId="20577"/>
          <ac:graphicFrameMkLst>
            <pc:docMk/>
            <pc:sldMk cId="2254911150" sldId="270"/>
            <ac:graphicFrameMk id="7" creationId="{37898095-D666-757D-78AC-74BAA875A0B6}"/>
          </ac:graphicFrameMkLst>
        </pc:graphicFrameChg>
      </pc:sldChg>
      <pc:sldChg chg="modNotesTx">
        <pc:chgData name="Baptiste Monget" userId="dcb48374e8be4b16" providerId="LiveId" clId="{293B254A-3544-4320-B675-192325A98A03}" dt="2025-04-03T06:14:24.997" v="440" actId="20577"/>
        <pc:sldMkLst>
          <pc:docMk/>
          <pc:sldMk cId="4101358579" sldId="272"/>
        </pc:sldMkLst>
      </pc:sldChg>
      <pc:sldChg chg="addSp delSp modSp mod modClrScheme chgLayout">
        <pc:chgData name="Baptiste Monget" userId="dcb48374e8be4b16" providerId="LiveId" clId="{293B254A-3544-4320-B675-192325A98A03}" dt="2025-03-26T09:11:11.330" v="403" actId="26606"/>
        <pc:sldMkLst>
          <pc:docMk/>
          <pc:sldMk cId="2535149947" sldId="273"/>
        </pc:sldMkLst>
        <pc:spChg chg="mod">
          <ac:chgData name="Baptiste Monget" userId="dcb48374e8be4b16" providerId="LiveId" clId="{293B254A-3544-4320-B675-192325A98A03}" dt="2025-03-26T09:11:11.330" v="403" actId="26606"/>
          <ac:spMkLst>
            <pc:docMk/>
            <pc:sldMk cId="2535149947" sldId="273"/>
            <ac:spMk id="2" creationId="{1B5390A2-7A9B-AA9C-469A-9FAE952859C3}"/>
          </ac:spMkLst>
        </pc:spChg>
        <pc:spChg chg="mod">
          <ac:chgData name="Baptiste Monget" userId="dcb48374e8be4b16" providerId="LiveId" clId="{293B254A-3544-4320-B675-192325A98A03}" dt="2025-03-26T09:11:11.330" v="403" actId="26606"/>
          <ac:spMkLst>
            <pc:docMk/>
            <pc:sldMk cId="2535149947" sldId="273"/>
            <ac:spMk id="3" creationId="{88720E90-F78D-8CAB-D34D-2623F2FA6DB6}"/>
          </ac:spMkLst>
        </pc:spChg>
        <pc:spChg chg="mod ord">
          <ac:chgData name="Baptiste Monget" userId="dcb48374e8be4b16" providerId="LiveId" clId="{293B254A-3544-4320-B675-192325A98A03}" dt="2025-03-26T09:11:11.330" v="403" actId="26606"/>
          <ac:spMkLst>
            <pc:docMk/>
            <pc:sldMk cId="2535149947" sldId="273"/>
            <ac:spMk id="4" creationId="{78810A8E-569F-E4B7-ECC8-B594C783143B}"/>
          </ac:spMkLst>
        </pc:spChg>
        <pc:picChg chg="add mod">
          <ac:chgData name="Baptiste Monget" userId="dcb48374e8be4b16" providerId="LiveId" clId="{293B254A-3544-4320-B675-192325A98A03}" dt="2025-03-26T09:11:11.330" v="403" actId="26606"/>
          <ac:picMkLst>
            <pc:docMk/>
            <pc:sldMk cId="2535149947" sldId="273"/>
            <ac:picMk id="37" creationId="{474C8F9C-CB4F-4574-32F7-B60808677CC4}"/>
          </ac:picMkLst>
        </pc:picChg>
      </pc:sldChg>
      <pc:sldChg chg="ord">
        <pc:chgData name="Baptiste Monget" userId="dcb48374e8be4b16" providerId="LiveId" clId="{293B254A-3544-4320-B675-192325A98A03}" dt="2025-03-24T08:04:27.859" v="330"/>
        <pc:sldMkLst>
          <pc:docMk/>
          <pc:sldMk cId="657334022" sldId="274"/>
        </pc:sldMkLst>
      </pc:sldChg>
      <pc:sldChg chg="addSp modSp mod modNotesTx">
        <pc:chgData name="Baptiste Monget" userId="dcb48374e8be4b16" providerId="LiveId" clId="{293B254A-3544-4320-B675-192325A98A03}" dt="2025-04-03T08:07:08.768" v="1281" actId="1076"/>
        <pc:sldMkLst>
          <pc:docMk/>
          <pc:sldMk cId="3611869455" sldId="275"/>
        </pc:sldMkLst>
        <pc:spChg chg="add mod">
          <ac:chgData name="Baptiste Monget" userId="dcb48374e8be4b16" providerId="LiveId" clId="{293B254A-3544-4320-B675-192325A98A03}" dt="2025-04-03T08:07:08.768" v="1281" actId="1076"/>
          <ac:spMkLst>
            <pc:docMk/>
            <pc:sldMk cId="3611869455" sldId="275"/>
            <ac:spMk id="4" creationId="{ACA24B35-EF6F-DD25-E206-7444B40905F7}"/>
          </ac:spMkLst>
        </pc:spChg>
        <pc:picChg chg="mod">
          <ac:chgData name="Baptiste Monget" userId="dcb48374e8be4b16" providerId="LiveId" clId="{293B254A-3544-4320-B675-192325A98A03}" dt="2025-04-03T08:07:05.341" v="1280" actId="1076"/>
          <ac:picMkLst>
            <pc:docMk/>
            <pc:sldMk cId="3611869455" sldId="275"/>
            <ac:picMk id="3" creationId="{24B09C8E-D67A-AE48-A27E-6A2551890D18}"/>
          </ac:picMkLst>
        </pc:picChg>
      </pc:sldChg>
      <pc:sldChg chg="modNotesTx">
        <pc:chgData name="Baptiste Monget" userId="dcb48374e8be4b16" providerId="LiveId" clId="{293B254A-3544-4320-B675-192325A98A03}" dt="2025-04-03T06:20:19.474" v="557" actId="20577"/>
        <pc:sldMkLst>
          <pc:docMk/>
          <pc:sldMk cId="800904250" sldId="277"/>
        </pc:sldMkLst>
      </pc:sldChg>
      <pc:sldChg chg="modSp mod">
        <pc:chgData name="Baptiste Monget" userId="dcb48374e8be4b16" providerId="LiveId" clId="{293B254A-3544-4320-B675-192325A98A03}" dt="2025-03-25T16:04:21.589" v="391"/>
        <pc:sldMkLst>
          <pc:docMk/>
          <pc:sldMk cId="3774365607" sldId="284"/>
        </pc:sldMkLst>
      </pc:sldChg>
      <pc:sldChg chg="modSp mod">
        <pc:chgData name="Baptiste Monget" userId="dcb48374e8be4b16" providerId="LiveId" clId="{293B254A-3544-4320-B675-192325A98A03}" dt="2025-03-24T08:02:46.346" v="328" actId="20577"/>
        <pc:sldMkLst>
          <pc:docMk/>
          <pc:sldMk cId="3431720007" sldId="286"/>
        </pc:sldMkLst>
        <pc:spChg chg="mod">
          <ac:chgData name="Baptiste Monget" userId="dcb48374e8be4b16" providerId="LiveId" clId="{293B254A-3544-4320-B675-192325A98A03}" dt="2025-03-24T08:02:46.346" v="328" actId="20577"/>
          <ac:spMkLst>
            <pc:docMk/>
            <pc:sldMk cId="3431720007" sldId="286"/>
            <ac:spMk id="3" creationId="{F585606C-083A-5AB0-5748-7D48F1E0EA80}"/>
          </ac:spMkLst>
        </pc:spChg>
      </pc:sldChg>
      <pc:sldChg chg="modSp mod">
        <pc:chgData name="Baptiste Monget" userId="dcb48374e8be4b16" providerId="LiveId" clId="{293B254A-3544-4320-B675-192325A98A03}" dt="2025-04-03T07:20:18.802" v="1226" actId="20577"/>
        <pc:sldMkLst>
          <pc:docMk/>
          <pc:sldMk cId="172212905" sldId="289"/>
        </pc:sldMkLst>
        <pc:spChg chg="mod">
          <ac:chgData name="Baptiste Monget" userId="dcb48374e8be4b16" providerId="LiveId" clId="{293B254A-3544-4320-B675-192325A98A03}" dt="2025-04-03T07:14:06.928" v="1189" actId="20577"/>
          <ac:spMkLst>
            <pc:docMk/>
            <pc:sldMk cId="172212905" sldId="289"/>
            <ac:spMk id="5" creationId="{BDD6C964-C419-5524-1DDE-D36F4439A2D2}"/>
          </ac:spMkLst>
        </pc:spChg>
        <pc:spChg chg="mod">
          <ac:chgData name="Baptiste Monget" userId="dcb48374e8be4b16" providerId="LiveId" clId="{293B254A-3544-4320-B675-192325A98A03}" dt="2025-04-03T07:20:18.802" v="1226" actId="20577"/>
          <ac:spMkLst>
            <pc:docMk/>
            <pc:sldMk cId="172212905" sldId="289"/>
            <ac:spMk id="8" creationId="{A39DD0A4-E694-6634-C220-51BBAE783146}"/>
          </ac:spMkLst>
        </pc:spChg>
      </pc:sldChg>
      <pc:sldChg chg="modSp mod">
        <pc:chgData name="Baptiste Monget" userId="dcb48374e8be4b16" providerId="LiveId" clId="{293B254A-3544-4320-B675-192325A98A03}" dt="2025-03-24T08:00:07.212" v="265" actId="20577"/>
        <pc:sldMkLst>
          <pc:docMk/>
          <pc:sldMk cId="3026982253" sldId="291"/>
        </pc:sldMkLst>
        <pc:spChg chg="mod">
          <ac:chgData name="Baptiste Monget" userId="dcb48374e8be4b16" providerId="LiveId" clId="{293B254A-3544-4320-B675-192325A98A03}" dt="2025-03-24T08:00:07.212" v="265" actId="20577"/>
          <ac:spMkLst>
            <pc:docMk/>
            <pc:sldMk cId="3026982253" sldId="291"/>
            <ac:spMk id="5" creationId="{6552CCCA-1E6B-A6E1-3A8A-83B8930F5A71}"/>
          </ac:spMkLst>
        </pc:spChg>
      </pc:sldChg>
      <pc:sldChg chg="modSp mod">
        <pc:chgData name="Baptiste Monget" userId="dcb48374e8be4b16" providerId="LiveId" clId="{293B254A-3544-4320-B675-192325A98A03}" dt="2025-04-03T06:35:11.717" v="682" actId="6549"/>
        <pc:sldMkLst>
          <pc:docMk/>
          <pc:sldMk cId="1800076033" sldId="292"/>
        </pc:sldMkLst>
        <pc:spChg chg="mod">
          <ac:chgData name="Baptiste Monget" userId="dcb48374e8be4b16" providerId="LiveId" clId="{293B254A-3544-4320-B675-192325A98A03}" dt="2025-04-03T06:35:11.717" v="682" actId="6549"/>
          <ac:spMkLst>
            <pc:docMk/>
            <pc:sldMk cId="1800076033" sldId="292"/>
            <ac:spMk id="8" creationId="{A8585488-7E96-999F-F396-CB49090E6436}"/>
          </ac:spMkLst>
        </pc:spChg>
      </pc:sldChg>
      <pc:sldChg chg="del">
        <pc:chgData name="Baptiste Monget" userId="dcb48374e8be4b16" providerId="LiveId" clId="{293B254A-3544-4320-B675-192325A98A03}" dt="2025-03-25T08:54:33.016" v="332" actId="47"/>
        <pc:sldMkLst>
          <pc:docMk/>
          <pc:sldMk cId="30538623" sldId="293"/>
        </pc:sldMkLst>
      </pc:sldChg>
      <pc:sldChg chg="modNotesTx">
        <pc:chgData name="Baptiste Monget" userId="dcb48374e8be4b16" providerId="LiveId" clId="{293B254A-3544-4320-B675-192325A98A03}" dt="2025-04-03T06:15:33.457" v="446" actId="20577"/>
        <pc:sldMkLst>
          <pc:docMk/>
          <pc:sldMk cId="1686505066" sldId="294"/>
        </pc:sldMkLst>
      </pc:sldChg>
      <pc:sldChg chg="delSp modSp mod modNotesTx">
        <pc:chgData name="Baptiste Monget" userId="dcb48374e8be4b16" providerId="LiveId" clId="{293B254A-3544-4320-B675-192325A98A03}" dt="2025-04-03T08:07:19.628" v="1283" actId="478"/>
        <pc:sldMkLst>
          <pc:docMk/>
          <pc:sldMk cId="3162718394" sldId="295"/>
        </pc:sldMkLst>
        <pc:spChg chg="del mod">
          <ac:chgData name="Baptiste Monget" userId="dcb48374e8be4b16" providerId="LiveId" clId="{293B254A-3544-4320-B675-192325A98A03}" dt="2025-04-03T08:07:19.628" v="1283" actId="478"/>
          <ac:spMkLst>
            <pc:docMk/>
            <pc:sldMk cId="3162718394" sldId="295"/>
            <ac:spMk id="9" creationId="{11A5BDB6-F51A-F079-86C5-29C344A669F5}"/>
          </ac:spMkLst>
        </pc:spChg>
      </pc:sldChg>
      <pc:sldChg chg="modNotesTx">
        <pc:chgData name="Baptiste Monget" userId="dcb48374e8be4b16" providerId="LiveId" clId="{293B254A-3544-4320-B675-192325A98A03}" dt="2025-04-03T06:14:46.765" v="443" actId="20577"/>
        <pc:sldMkLst>
          <pc:docMk/>
          <pc:sldMk cId="3470344775" sldId="296"/>
        </pc:sldMkLst>
      </pc:sldChg>
      <pc:sldChg chg="addSp modSp add mod">
        <pc:chgData name="Baptiste Monget" userId="dcb48374e8be4b16" providerId="LiveId" clId="{293B254A-3544-4320-B675-192325A98A03}" dt="2025-03-26T09:11:49.193" v="410" actId="1036"/>
        <pc:sldMkLst>
          <pc:docMk/>
          <pc:sldMk cId="2221938611" sldId="297"/>
        </pc:sldMkLst>
        <pc:spChg chg="add mod">
          <ac:chgData name="Baptiste Monget" userId="dcb48374e8be4b16" providerId="LiveId" clId="{293B254A-3544-4320-B675-192325A98A03}" dt="2025-03-26T09:11:49.193" v="410" actId="1036"/>
          <ac:spMkLst>
            <pc:docMk/>
            <pc:sldMk cId="2221938611" sldId="297"/>
            <ac:spMk id="4" creationId="{7F59052E-D9CC-0167-DF14-679A9D9CC1F0}"/>
          </ac:spMkLst>
        </pc:spChg>
        <pc:spChg chg="mod">
          <ac:chgData name="Baptiste Monget" userId="dcb48374e8be4b16" providerId="LiveId" clId="{293B254A-3544-4320-B675-192325A98A03}" dt="2025-03-25T08:57:14.165" v="385" actId="1076"/>
          <ac:spMkLst>
            <pc:docMk/>
            <pc:sldMk cId="2221938611" sldId="297"/>
            <ac:spMk id="14" creationId="{2D5A312C-68FD-7017-B5C8-818B90B11856}"/>
          </ac:spMkLst>
        </pc:spChg>
        <pc:grpChg chg="mod">
          <ac:chgData name="Baptiste Monget" userId="dcb48374e8be4b16" providerId="LiveId" clId="{293B254A-3544-4320-B675-192325A98A03}" dt="2025-03-25T08:57:16.049" v="386" actId="1076"/>
          <ac:grpSpMkLst>
            <pc:docMk/>
            <pc:sldMk cId="2221938611" sldId="297"/>
            <ac:grpSpMk id="11" creationId="{AA05A63E-8FB0-F108-6FB4-E67BCE59DECC}"/>
          </ac:grpSpMkLst>
        </pc:grpChg>
        <pc:picChg chg="mod">
          <ac:chgData name="Baptiste Monget" userId="dcb48374e8be4b16" providerId="LiveId" clId="{293B254A-3544-4320-B675-192325A98A03}" dt="2025-03-25T08:57:08.950" v="382" actId="1076"/>
          <ac:picMkLst>
            <pc:docMk/>
            <pc:sldMk cId="2221938611" sldId="297"/>
            <ac:picMk id="5" creationId="{A767507D-9B67-C75E-C2BE-93C45B379834}"/>
          </ac:picMkLst>
        </pc:picChg>
        <pc:picChg chg="mod">
          <ac:chgData name="Baptiste Monget" userId="dcb48374e8be4b16" providerId="LiveId" clId="{293B254A-3544-4320-B675-192325A98A03}" dt="2025-03-25T08:57:17.449" v="387" actId="1076"/>
          <ac:picMkLst>
            <pc:docMk/>
            <pc:sldMk cId="2221938611" sldId="297"/>
            <ac:picMk id="13" creationId="{C954AE96-7C30-FCF6-39F9-DC62ADAF1ABF}"/>
          </ac:picMkLst>
        </pc:picChg>
      </pc:sldChg>
      <pc:sldChg chg="modNotesTx">
        <pc:chgData name="Baptiste Monget" userId="dcb48374e8be4b16" providerId="LiveId" clId="{293B254A-3544-4320-B675-192325A98A03}" dt="2025-04-03T06:16:53.775" v="481" actId="20577"/>
        <pc:sldMkLst>
          <pc:docMk/>
          <pc:sldMk cId="1752970918" sldId="298"/>
        </pc:sldMkLst>
      </pc:sldChg>
      <pc:sldChg chg="modNotesTx">
        <pc:chgData name="Baptiste Monget" userId="dcb48374e8be4b16" providerId="LiveId" clId="{293B254A-3544-4320-B675-192325A98A03}" dt="2025-04-03T06:14:10.173" v="429" actId="20577"/>
        <pc:sldMkLst>
          <pc:docMk/>
          <pc:sldMk cId="2713301952" sldId="301"/>
        </pc:sldMkLst>
      </pc:sldChg>
      <pc:sldChg chg="modSp modNotesTx">
        <pc:chgData name="Baptiste Monget" userId="dcb48374e8be4b16" providerId="LiveId" clId="{293B254A-3544-4320-B675-192325A98A03}" dt="2025-04-03T06:56:29.280" v="912" actId="20577"/>
        <pc:sldMkLst>
          <pc:docMk/>
          <pc:sldMk cId="360776931" sldId="302"/>
        </pc:sldMkLst>
        <pc:spChg chg="mod">
          <ac:chgData name="Baptiste Monget" userId="dcb48374e8be4b16" providerId="LiveId" clId="{293B254A-3544-4320-B675-192325A98A03}" dt="2025-04-03T06:34:01.842" v="678" actId="20577"/>
          <ac:spMkLst>
            <pc:docMk/>
            <pc:sldMk cId="360776931" sldId="302"/>
            <ac:spMk id="6" creationId="{9056496F-BA8C-AB4C-6B04-41A30E4BB96D}"/>
          </ac:spMkLst>
        </pc:spChg>
        <pc:spChg chg="mod">
          <ac:chgData name="Baptiste Monget" userId="dcb48374e8be4b16" providerId="LiveId" clId="{293B254A-3544-4320-B675-192325A98A03}" dt="2025-04-03T06:34:01.842" v="678" actId="20577"/>
          <ac:spMkLst>
            <pc:docMk/>
            <pc:sldMk cId="360776931" sldId="302"/>
            <ac:spMk id="9" creationId="{C0C4F54A-139E-C5A3-12E3-60ECD68CEF85}"/>
          </ac:spMkLst>
        </pc:spChg>
        <pc:spChg chg="mod">
          <ac:chgData name="Baptiste Monget" userId="dcb48374e8be4b16" providerId="LiveId" clId="{293B254A-3544-4320-B675-192325A98A03}" dt="2025-04-03T06:34:01.842" v="678" actId="20577"/>
          <ac:spMkLst>
            <pc:docMk/>
            <pc:sldMk cId="360776931" sldId="302"/>
            <ac:spMk id="15" creationId="{8F409CDD-37CD-A7F2-BCEC-CDBA4EE2ECBD}"/>
          </ac:spMkLst>
        </pc:spChg>
        <pc:spChg chg="mod">
          <ac:chgData name="Baptiste Monget" userId="dcb48374e8be4b16" providerId="LiveId" clId="{293B254A-3544-4320-B675-192325A98A03}" dt="2025-04-03T06:34:01.842" v="678" actId="20577"/>
          <ac:spMkLst>
            <pc:docMk/>
            <pc:sldMk cId="360776931" sldId="302"/>
            <ac:spMk id="17" creationId="{8F2186B3-D131-9DC3-100E-4B17FC1D9023}"/>
          </ac:spMkLst>
        </pc:spChg>
        <pc:spChg chg="mod">
          <ac:chgData name="Baptiste Monget" userId="dcb48374e8be4b16" providerId="LiveId" clId="{293B254A-3544-4320-B675-192325A98A03}" dt="2025-04-03T06:34:01.842" v="678" actId="20577"/>
          <ac:spMkLst>
            <pc:docMk/>
            <pc:sldMk cId="360776931" sldId="302"/>
            <ac:spMk id="18" creationId="{0F1C8DCA-F1E1-699F-4F1B-4229E65EBB1A}"/>
          </ac:spMkLst>
        </pc:spChg>
        <pc:spChg chg="mod">
          <ac:chgData name="Baptiste Monget" userId="dcb48374e8be4b16" providerId="LiveId" clId="{293B254A-3544-4320-B675-192325A98A03}" dt="2025-04-03T06:34:01.842" v="678" actId="20577"/>
          <ac:spMkLst>
            <pc:docMk/>
            <pc:sldMk cId="360776931" sldId="302"/>
            <ac:spMk id="22" creationId="{057650DF-B774-CA61-3BE7-51468CFD5F7E}"/>
          </ac:spMkLst>
        </pc:spChg>
        <pc:spChg chg="mod">
          <ac:chgData name="Baptiste Monget" userId="dcb48374e8be4b16" providerId="LiveId" clId="{293B254A-3544-4320-B675-192325A98A03}" dt="2025-04-03T06:34:01.842" v="678" actId="20577"/>
          <ac:spMkLst>
            <pc:docMk/>
            <pc:sldMk cId="360776931" sldId="302"/>
            <ac:spMk id="26" creationId="{CAD43426-619E-F6A5-9EC9-ECCE7FE1EA7B}"/>
          </ac:spMkLst>
        </pc:spChg>
        <pc:spChg chg="mod">
          <ac:chgData name="Baptiste Monget" userId="dcb48374e8be4b16" providerId="LiveId" clId="{293B254A-3544-4320-B675-192325A98A03}" dt="2025-04-03T06:34:02.418" v="679" actId="20577"/>
          <ac:spMkLst>
            <pc:docMk/>
            <pc:sldMk cId="360776931" sldId="302"/>
            <ac:spMk id="31" creationId="{6F1E5E1C-2D42-9FFD-FDF1-F8399DDDD50F}"/>
          </ac:spMkLst>
        </pc:spChg>
        <pc:spChg chg="mod">
          <ac:chgData name="Baptiste Monget" userId="dcb48374e8be4b16" providerId="LiveId" clId="{293B254A-3544-4320-B675-192325A98A03}" dt="2025-04-03T06:34:01.842" v="678" actId="20577"/>
          <ac:spMkLst>
            <pc:docMk/>
            <pc:sldMk cId="360776931" sldId="302"/>
            <ac:spMk id="49" creationId="{59956129-B787-86E6-26EA-D754673A94E6}"/>
          </ac:spMkLst>
        </pc:spChg>
        <pc:spChg chg="mod">
          <ac:chgData name="Baptiste Monget" userId="dcb48374e8be4b16" providerId="LiveId" clId="{293B254A-3544-4320-B675-192325A98A03}" dt="2025-04-03T06:34:01.842" v="678" actId="20577"/>
          <ac:spMkLst>
            <pc:docMk/>
            <pc:sldMk cId="360776931" sldId="302"/>
            <ac:spMk id="58" creationId="{F27E4FBA-0735-2E8C-60FC-4AB12C895B66}"/>
          </ac:spMkLst>
        </pc:spChg>
      </pc:sldChg>
      <pc:sldChg chg="addSp delSp modSp mod">
        <pc:chgData name="Baptiste Monget" userId="dcb48374e8be4b16" providerId="LiveId" clId="{293B254A-3544-4320-B675-192325A98A03}" dt="2025-04-03T07:02:38.846" v="1120" actId="1035"/>
        <pc:sldMkLst>
          <pc:docMk/>
          <pc:sldMk cId="1527331418" sldId="303"/>
        </pc:sldMkLst>
        <pc:spChg chg="mod">
          <ac:chgData name="Baptiste Monget" userId="dcb48374e8be4b16" providerId="LiveId" clId="{293B254A-3544-4320-B675-192325A98A03}" dt="2025-04-03T06:57:26.037" v="931" actId="13926"/>
          <ac:spMkLst>
            <pc:docMk/>
            <pc:sldMk cId="1527331418" sldId="303"/>
            <ac:spMk id="2" creationId="{61F6DB08-F65F-45A5-90C8-8443CF484764}"/>
          </ac:spMkLst>
        </pc:spChg>
        <pc:spChg chg="add mod">
          <ac:chgData name="Baptiste Monget" userId="dcb48374e8be4b16" providerId="LiveId" clId="{293B254A-3544-4320-B675-192325A98A03}" dt="2025-04-03T06:58:49.836" v="946" actId="1076"/>
          <ac:spMkLst>
            <pc:docMk/>
            <pc:sldMk cId="1527331418" sldId="303"/>
            <ac:spMk id="3" creationId="{1EF5AD30-D8DC-8DA2-0CAC-775CB61E66C4}"/>
          </ac:spMkLst>
        </pc:spChg>
        <pc:spChg chg="add mod">
          <ac:chgData name="Baptiste Monget" userId="dcb48374e8be4b16" providerId="LiveId" clId="{293B254A-3544-4320-B675-192325A98A03}" dt="2025-04-03T07:02:38.846" v="1120" actId="1035"/>
          <ac:spMkLst>
            <pc:docMk/>
            <pc:sldMk cId="1527331418" sldId="303"/>
            <ac:spMk id="6" creationId="{CB869E15-9FDB-7DA8-C67F-28D34F51AB4D}"/>
          </ac:spMkLst>
        </pc:spChg>
        <pc:spChg chg="add mod">
          <ac:chgData name="Baptiste Monget" userId="dcb48374e8be4b16" providerId="LiveId" clId="{293B254A-3544-4320-B675-192325A98A03}" dt="2025-04-03T07:02:38.846" v="1120" actId="1035"/>
          <ac:spMkLst>
            <pc:docMk/>
            <pc:sldMk cId="1527331418" sldId="303"/>
            <ac:spMk id="7" creationId="{57BA5CB8-B956-2A47-FC95-BAD1D86539AB}"/>
          </ac:spMkLst>
        </pc:spChg>
        <pc:spChg chg="add mod">
          <ac:chgData name="Baptiste Monget" userId="dcb48374e8be4b16" providerId="LiveId" clId="{293B254A-3544-4320-B675-192325A98A03}" dt="2025-04-03T07:02:34.341" v="1109" actId="1076"/>
          <ac:spMkLst>
            <pc:docMk/>
            <pc:sldMk cId="1527331418" sldId="303"/>
            <ac:spMk id="8" creationId="{5AF2A37A-D26F-274A-EB35-85C892E2B7E3}"/>
          </ac:spMkLst>
        </pc:spChg>
        <pc:picChg chg="add mod">
          <ac:chgData name="Baptiste Monget" userId="dcb48374e8be4b16" providerId="LiveId" clId="{293B254A-3544-4320-B675-192325A98A03}" dt="2025-04-01T13:24:38.067" v="424" actId="1076"/>
          <ac:picMkLst>
            <pc:docMk/>
            <pc:sldMk cId="1527331418" sldId="303"/>
            <ac:picMk id="5" creationId="{DB556546-9C57-A0F8-5299-7EAF7E31D758}"/>
          </ac:picMkLst>
        </pc:picChg>
      </pc:sldChg>
      <pc:sldChg chg="addSp modSp mod modNotesTx">
        <pc:chgData name="Baptiste Monget" userId="dcb48374e8be4b16" providerId="LiveId" clId="{293B254A-3544-4320-B675-192325A98A03}" dt="2025-04-03T06:56:21.969" v="896" actId="20577"/>
        <pc:sldMkLst>
          <pc:docMk/>
          <pc:sldMk cId="2548299564" sldId="305"/>
        </pc:sldMkLst>
        <pc:spChg chg="mod">
          <ac:chgData name="Baptiste Monget" userId="dcb48374e8be4b16" providerId="LiveId" clId="{293B254A-3544-4320-B675-192325A98A03}" dt="2025-04-03T06:50:19.061" v="762" actId="20577"/>
          <ac:spMkLst>
            <pc:docMk/>
            <pc:sldMk cId="2548299564" sldId="305"/>
            <ac:spMk id="2" creationId="{66E706F6-D788-956C-135B-1DA93501CC54}"/>
          </ac:spMkLst>
        </pc:spChg>
        <pc:spChg chg="add mod">
          <ac:chgData name="Baptiste Monget" userId="dcb48374e8be4b16" providerId="LiveId" clId="{293B254A-3544-4320-B675-192325A98A03}" dt="2025-04-03T06:49:19.620" v="739" actId="164"/>
          <ac:spMkLst>
            <pc:docMk/>
            <pc:sldMk cId="2548299564" sldId="305"/>
            <ac:spMk id="3" creationId="{4A1E0F67-71E6-42AB-F5DC-B033FCEF2230}"/>
          </ac:spMkLst>
        </pc:spChg>
        <pc:spChg chg="mod">
          <ac:chgData name="Baptiste Monget" userId="dcb48374e8be4b16" providerId="LiveId" clId="{293B254A-3544-4320-B675-192325A98A03}" dt="2025-04-03T06:49:35.941" v="746" actId="1076"/>
          <ac:spMkLst>
            <pc:docMk/>
            <pc:sldMk cId="2548299564" sldId="305"/>
            <ac:spMk id="12" creationId="{06008758-EC7D-C597-1111-833236E7278D}"/>
          </ac:spMkLst>
        </pc:spChg>
        <pc:grpChg chg="add mod">
          <ac:chgData name="Baptiste Monget" userId="dcb48374e8be4b16" providerId="LiveId" clId="{293B254A-3544-4320-B675-192325A98A03}" dt="2025-04-03T06:49:38.361" v="756" actId="1035"/>
          <ac:grpSpMkLst>
            <pc:docMk/>
            <pc:sldMk cId="2548299564" sldId="305"/>
            <ac:grpSpMk id="7" creationId="{C295F691-F750-C738-1BC4-9F4E0AABAC25}"/>
          </ac:grpSpMkLst>
        </pc:grpChg>
        <pc:picChg chg="mod modCrop">
          <ac:chgData name="Baptiste Monget" userId="dcb48374e8be4b16" providerId="LiveId" clId="{293B254A-3544-4320-B675-192325A98A03}" dt="2025-04-03T06:49:19.620" v="739" actId="164"/>
          <ac:picMkLst>
            <pc:docMk/>
            <pc:sldMk cId="2548299564" sldId="305"/>
            <ac:picMk id="5" creationId="{F371EED4-F202-7793-AF07-47678698BBCA}"/>
          </ac:picMkLst>
        </pc:picChg>
      </pc:sldChg>
      <pc:sldChg chg="modSp mod modNotesTx">
        <pc:chgData name="Baptiste Monget" userId="dcb48374e8be4b16" providerId="LiveId" clId="{293B254A-3544-4320-B675-192325A98A03}" dt="2025-04-03T06:56:14.677" v="880" actId="20577"/>
        <pc:sldMkLst>
          <pc:docMk/>
          <pc:sldMk cId="1665926858" sldId="306"/>
        </pc:sldMkLst>
        <pc:spChg chg="mod">
          <ac:chgData name="Baptiste Monget" userId="dcb48374e8be4b16" providerId="LiveId" clId="{293B254A-3544-4320-B675-192325A98A03}" dt="2025-04-03T06:24:01.523" v="572" actId="108"/>
          <ac:spMkLst>
            <pc:docMk/>
            <pc:sldMk cId="1665926858" sldId="306"/>
            <ac:spMk id="2" creationId="{85EE61FB-06C9-A025-487F-DBB9DC2F947C}"/>
          </ac:spMkLst>
        </pc:spChg>
        <pc:spChg chg="mod">
          <ac:chgData name="Baptiste Monget" userId="dcb48374e8be4b16" providerId="LiveId" clId="{293B254A-3544-4320-B675-192325A98A03}" dt="2025-04-03T06:31:43.391" v="657" actId="20577"/>
          <ac:spMkLst>
            <pc:docMk/>
            <pc:sldMk cId="1665926858" sldId="306"/>
            <ac:spMk id="31" creationId="{0C065808-DE14-B773-3272-99357F36AF0D}"/>
          </ac:spMkLst>
        </pc:spChg>
        <pc:spChg chg="mod">
          <ac:chgData name="Baptiste Monget" userId="dcb48374e8be4b16" providerId="LiveId" clId="{293B254A-3544-4320-B675-192325A98A03}" dt="2025-04-03T06:41:36.721" v="730" actId="20577"/>
          <ac:spMkLst>
            <pc:docMk/>
            <pc:sldMk cId="1665926858" sldId="306"/>
            <ac:spMk id="63" creationId="{84DF9B60-3B78-CD98-3C6D-57B939A4990B}"/>
          </ac:spMkLst>
        </pc:spChg>
      </pc:sldChg>
      <pc:sldChg chg="delSp modSp mod modNotesTx">
        <pc:chgData name="Baptiste Monget" userId="dcb48374e8be4b16" providerId="LiveId" clId="{293B254A-3544-4320-B675-192325A98A03}" dt="2025-04-03T06:56:18.116" v="888" actId="20577"/>
        <pc:sldMkLst>
          <pc:docMk/>
          <pc:sldMk cId="656306890" sldId="308"/>
        </pc:sldMkLst>
        <pc:spChg chg="mod">
          <ac:chgData name="Baptiste Monget" userId="dcb48374e8be4b16" providerId="LiveId" clId="{293B254A-3544-4320-B675-192325A98A03}" dt="2025-04-03T06:43:47.569" v="731" actId="108"/>
          <ac:spMkLst>
            <pc:docMk/>
            <pc:sldMk cId="656306890" sldId="308"/>
            <ac:spMk id="2" creationId="{3ACCC7B7-A840-2869-20F2-30E529C92AA6}"/>
          </ac:spMkLst>
        </pc:spChg>
        <pc:spChg chg="mod topLvl">
          <ac:chgData name="Baptiste Monget" userId="dcb48374e8be4b16" providerId="LiveId" clId="{293B254A-3544-4320-B675-192325A98A03}" dt="2025-04-03T06:54:30.920" v="836" actId="165"/>
          <ac:spMkLst>
            <pc:docMk/>
            <pc:sldMk cId="656306890" sldId="308"/>
            <ac:spMk id="6" creationId="{18063861-BE0B-C943-C436-11B1D6F53A90}"/>
          </ac:spMkLst>
        </pc:spChg>
        <pc:spChg chg="mod topLvl">
          <ac:chgData name="Baptiste Monget" userId="dcb48374e8be4b16" providerId="LiveId" clId="{293B254A-3544-4320-B675-192325A98A03}" dt="2025-04-03T06:54:30.920" v="836" actId="165"/>
          <ac:spMkLst>
            <pc:docMk/>
            <pc:sldMk cId="656306890" sldId="308"/>
            <ac:spMk id="9" creationId="{76ABDC62-2679-40C4-E0A3-1432609552AE}"/>
          </ac:spMkLst>
        </pc:spChg>
        <pc:spChg chg="mod topLvl">
          <ac:chgData name="Baptiste Monget" userId="dcb48374e8be4b16" providerId="LiveId" clId="{293B254A-3544-4320-B675-192325A98A03}" dt="2025-04-03T06:54:30.920" v="836" actId="165"/>
          <ac:spMkLst>
            <pc:docMk/>
            <pc:sldMk cId="656306890" sldId="308"/>
            <ac:spMk id="15" creationId="{FF9D21C2-B2EA-7C2A-9A15-57BB9B80E1D1}"/>
          </ac:spMkLst>
        </pc:spChg>
        <pc:spChg chg="mod topLvl">
          <ac:chgData name="Baptiste Monget" userId="dcb48374e8be4b16" providerId="LiveId" clId="{293B254A-3544-4320-B675-192325A98A03}" dt="2025-04-03T06:54:30.920" v="836" actId="165"/>
          <ac:spMkLst>
            <pc:docMk/>
            <pc:sldMk cId="656306890" sldId="308"/>
            <ac:spMk id="17" creationId="{402C8896-1850-3EF8-BE9B-5CFEF279F913}"/>
          </ac:spMkLst>
        </pc:spChg>
        <pc:spChg chg="mod topLvl">
          <ac:chgData name="Baptiste Monget" userId="dcb48374e8be4b16" providerId="LiveId" clId="{293B254A-3544-4320-B675-192325A98A03}" dt="2025-04-03T06:54:30.920" v="836" actId="165"/>
          <ac:spMkLst>
            <pc:docMk/>
            <pc:sldMk cId="656306890" sldId="308"/>
            <ac:spMk id="18" creationId="{4CFB8E71-42C9-1BC4-0E9C-B4B3EC1E56B2}"/>
          </ac:spMkLst>
        </pc:spChg>
        <pc:spChg chg="mod topLvl">
          <ac:chgData name="Baptiste Monget" userId="dcb48374e8be4b16" providerId="LiveId" clId="{293B254A-3544-4320-B675-192325A98A03}" dt="2025-04-03T06:54:30.920" v="836" actId="165"/>
          <ac:spMkLst>
            <pc:docMk/>
            <pc:sldMk cId="656306890" sldId="308"/>
            <ac:spMk id="22" creationId="{DE67DC46-693A-4184-0AEC-E67573712969}"/>
          </ac:spMkLst>
        </pc:spChg>
        <pc:spChg chg="mod topLvl">
          <ac:chgData name="Baptiste Monget" userId="dcb48374e8be4b16" providerId="LiveId" clId="{293B254A-3544-4320-B675-192325A98A03}" dt="2025-04-03T06:54:30.920" v="836" actId="165"/>
          <ac:spMkLst>
            <pc:docMk/>
            <pc:sldMk cId="656306890" sldId="308"/>
            <ac:spMk id="26" creationId="{4B534086-6FEC-55D9-357C-2D2B5C3A1501}"/>
          </ac:spMkLst>
        </pc:spChg>
        <pc:spChg chg="mod">
          <ac:chgData name="Baptiste Monget" userId="dcb48374e8be4b16" providerId="LiveId" clId="{293B254A-3544-4320-B675-192325A98A03}" dt="2025-04-03T06:55:38.691" v="869" actId="20577"/>
          <ac:spMkLst>
            <pc:docMk/>
            <pc:sldMk cId="656306890" sldId="308"/>
            <ac:spMk id="31" creationId="{385B12D0-F093-58FD-1B75-9273632BB349}"/>
          </ac:spMkLst>
        </pc:spChg>
        <pc:spChg chg="mod">
          <ac:chgData name="Baptiste Monget" userId="dcb48374e8be4b16" providerId="LiveId" clId="{293B254A-3544-4320-B675-192325A98A03}" dt="2025-04-03T06:54:30.920" v="836" actId="165"/>
          <ac:spMkLst>
            <pc:docMk/>
            <pc:sldMk cId="656306890" sldId="308"/>
            <ac:spMk id="49" creationId="{48E87A6F-A5A7-B893-F429-C6E334CC084B}"/>
          </ac:spMkLst>
        </pc:spChg>
        <pc:spChg chg="mod">
          <ac:chgData name="Baptiste Monget" userId="dcb48374e8be4b16" providerId="LiveId" clId="{293B254A-3544-4320-B675-192325A98A03}" dt="2025-04-03T06:54:30.920" v="836" actId="165"/>
          <ac:spMkLst>
            <pc:docMk/>
            <pc:sldMk cId="656306890" sldId="308"/>
            <ac:spMk id="58" creationId="{E44F83E5-3D29-6BE0-360F-B4AC7A44F4AA}"/>
          </ac:spMkLst>
        </pc:spChg>
        <pc:grpChg chg="mod">
          <ac:chgData name="Baptiste Monget" userId="dcb48374e8be4b16" providerId="LiveId" clId="{293B254A-3544-4320-B675-192325A98A03}" dt="2025-04-03T06:55:32.024" v="864" actId="20577"/>
          <ac:grpSpMkLst>
            <pc:docMk/>
            <pc:sldMk cId="656306890" sldId="308"/>
            <ac:grpSpMk id="27" creationId="{8C7DE26B-2E28-5A58-6AA2-5AE842D4FFF8}"/>
          </ac:grpSpMkLst>
        </pc:grpChg>
        <pc:cxnChg chg="mod">
          <ac:chgData name="Baptiste Monget" userId="dcb48374e8be4b16" providerId="LiveId" clId="{293B254A-3544-4320-B675-192325A98A03}" dt="2025-04-03T06:55:32.024" v="864" actId="20577"/>
          <ac:cxnSpMkLst>
            <pc:docMk/>
            <pc:sldMk cId="656306890" sldId="308"/>
            <ac:cxnSpMk id="30" creationId="{02AD741F-09E6-89CC-BB9A-20BC83CF9F3E}"/>
          </ac:cxnSpMkLst>
        </pc:cxnChg>
        <pc:cxnChg chg="mod">
          <ac:chgData name="Baptiste Monget" userId="dcb48374e8be4b16" providerId="LiveId" clId="{293B254A-3544-4320-B675-192325A98A03}" dt="2025-04-03T06:55:32.024" v="864" actId="20577"/>
          <ac:cxnSpMkLst>
            <pc:docMk/>
            <pc:sldMk cId="656306890" sldId="308"/>
            <ac:cxnSpMk id="32" creationId="{6865B711-1104-4E29-E01F-296B92B8F2B7}"/>
          </ac:cxnSpMkLst>
        </pc:cxnChg>
        <pc:cxnChg chg="mod">
          <ac:chgData name="Baptiste Monget" userId="dcb48374e8be4b16" providerId="LiveId" clId="{293B254A-3544-4320-B675-192325A98A03}" dt="2025-04-03T06:55:32.024" v="864" actId="20577"/>
          <ac:cxnSpMkLst>
            <pc:docMk/>
            <pc:sldMk cId="656306890" sldId="308"/>
            <ac:cxnSpMk id="33" creationId="{3AA4F675-867E-F474-DA46-7C4041CCC4C9}"/>
          </ac:cxnSpMkLst>
        </pc:cxnChg>
        <pc:cxnChg chg="mod">
          <ac:chgData name="Baptiste Monget" userId="dcb48374e8be4b16" providerId="LiveId" clId="{293B254A-3544-4320-B675-192325A98A03}" dt="2025-04-03T06:55:32.024" v="864" actId="20577"/>
          <ac:cxnSpMkLst>
            <pc:docMk/>
            <pc:sldMk cId="656306890" sldId="308"/>
            <ac:cxnSpMk id="34" creationId="{FE6A3A7E-DA47-063B-5253-E3647D941E4C}"/>
          </ac:cxnSpMkLst>
        </pc:cxnChg>
      </pc:sldChg>
      <pc:sldChg chg="modSp mod modNotesTx">
        <pc:chgData name="Baptiste Monget" userId="dcb48374e8be4b16" providerId="LiveId" clId="{293B254A-3544-4320-B675-192325A98A03}" dt="2025-04-03T06:56:33.775" v="920" actId="20577"/>
        <pc:sldMkLst>
          <pc:docMk/>
          <pc:sldMk cId="1553451025" sldId="311"/>
        </pc:sldMkLst>
        <pc:spChg chg="mod">
          <ac:chgData name="Baptiste Monget" userId="dcb48374e8be4b16" providerId="LiveId" clId="{293B254A-3544-4320-B675-192325A98A03}" dt="2025-04-03T06:22:47.769" v="567" actId="20577"/>
          <ac:spMkLst>
            <pc:docMk/>
            <pc:sldMk cId="1553451025" sldId="311"/>
            <ac:spMk id="9" creationId="{B895A695-322D-F696-6CC1-F593BFE24F8C}"/>
          </ac:spMkLst>
        </pc:spChg>
        <pc:spChg chg="mod">
          <ac:chgData name="Baptiste Monget" userId="dcb48374e8be4b16" providerId="LiveId" clId="{293B254A-3544-4320-B675-192325A98A03}" dt="2025-04-03T06:22:56.639" v="568" actId="14100"/>
          <ac:spMkLst>
            <pc:docMk/>
            <pc:sldMk cId="1553451025" sldId="311"/>
            <ac:spMk id="52" creationId="{A2036269-5390-1E6F-FA50-147980C30356}"/>
          </ac:spMkLst>
        </pc:spChg>
      </pc:sldChg>
      <pc:sldChg chg="modSp mod modNotesTx">
        <pc:chgData name="Baptiste Monget" userId="dcb48374e8be4b16" providerId="LiveId" clId="{293B254A-3544-4320-B675-192325A98A03}" dt="2025-04-03T06:16:20.392" v="476" actId="20577"/>
        <pc:sldMkLst>
          <pc:docMk/>
          <pc:sldMk cId="2591527463" sldId="314"/>
        </pc:sldMkLst>
        <pc:spChg chg="mod">
          <ac:chgData name="Baptiste Monget" userId="dcb48374e8be4b16" providerId="LiveId" clId="{293B254A-3544-4320-B675-192325A98A03}" dt="2025-04-03T06:16:20.392" v="476" actId="20577"/>
          <ac:spMkLst>
            <pc:docMk/>
            <pc:sldMk cId="2591527463" sldId="314"/>
            <ac:spMk id="2" creationId="{C1F24365-6354-C47C-CAB7-EDF5347844F0}"/>
          </ac:spMkLst>
        </pc:spChg>
      </pc:sldChg>
      <pc:sldChg chg="modNotesTx">
        <pc:chgData name="Baptiste Monget" userId="dcb48374e8be4b16" providerId="LiveId" clId="{293B254A-3544-4320-B675-192325A98A03}" dt="2025-04-03T06:19:37.814" v="533" actId="20577"/>
        <pc:sldMkLst>
          <pc:docMk/>
          <pc:sldMk cId="2522812354" sldId="316"/>
        </pc:sldMkLst>
      </pc:sldChg>
      <pc:sldChg chg="modNotesTx">
        <pc:chgData name="Baptiste Monget" userId="dcb48374e8be4b16" providerId="LiveId" clId="{293B254A-3544-4320-B675-192325A98A03}" dt="2025-04-03T06:19:43.523" v="538" actId="20577"/>
        <pc:sldMkLst>
          <pc:docMk/>
          <pc:sldMk cId="3501642671" sldId="318"/>
        </pc:sldMkLst>
      </pc:sldChg>
      <pc:sldChg chg="modNotesTx">
        <pc:chgData name="Baptiste Monget" userId="dcb48374e8be4b16" providerId="LiveId" clId="{293B254A-3544-4320-B675-192325A98A03}" dt="2025-04-03T06:19:59.479" v="548" actId="20577"/>
        <pc:sldMkLst>
          <pc:docMk/>
          <pc:sldMk cId="2763924664" sldId="320"/>
        </pc:sldMkLst>
      </pc:sldChg>
      <pc:sldChg chg="modNotesTx">
        <pc:chgData name="Baptiste Monget" userId="dcb48374e8be4b16" providerId="LiveId" clId="{293B254A-3544-4320-B675-192325A98A03}" dt="2025-04-03T06:18:07.609" v="522" actId="20577"/>
        <pc:sldMkLst>
          <pc:docMk/>
          <pc:sldMk cId="2260082434" sldId="335"/>
        </pc:sldMkLst>
      </pc:sldChg>
      <pc:sldChg chg="modNotesTx">
        <pc:chgData name="Baptiste Monget" userId="dcb48374e8be4b16" providerId="LiveId" clId="{293B254A-3544-4320-B675-192325A98A03}" dt="2025-04-03T06:56:43.764" v="928" actId="20577"/>
        <pc:sldMkLst>
          <pc:docMk/>
          <pc:sldMk cId="3292589621" sldId="341"/>
        </pc:sldMkLst>
      </pc:sldChg>
      <pc:sldChg chg="modSp">
        <pc:chgData name="Baptiste Monget" userId="dcb48374e8be4b16" providerId="LiveId" clId="{293B254A-3544-4320-B675-192325A98A03}" dt="2025-04-03T06:35:27.647" v="683"/>
        <pc:sldMkLst>
          <pc:docMk/>
          <pc:sldMk cId="3331397184" sldId="342"/>
        </pc:sldMkLst>
        <pc:picChg chg="mod">
          <ac:chgData name="Baptiste Monget" userId="dcb48374e8be4b16" providerId="LiveId" clId="{293B254A-3544-4320-B675-192325A98A03}" dt="2025-04-03T06:35:27.647" v="683"/>
          <ac:picMkLst>
            <pc:docMk/>
            <pc:sldMk cId="3331397184" sldId="342"/>
            <ac:picMk id="3" creationId="{6BEAE33E-C619-EFE0-3CEC-1BA91D6B886D}"/>
          </ac:picMkLst>
        </pc:picChg>
      </pc:sldChg>
      <pc:sldChg chg="addSp modSp mod modNotesTx">
        <pc:chgData name="Baptiste Monget" userId="dcb48374e8be4b16" providerId="LiveId" clId="{293B254A-3544-4320-B675-192325A98A03}" dt="2025-04-03T06:56:25.444" v="904" actId="20577"/>
        <pc:sldMkLst>
          <pc:docMk/>
          <pc:sldMk cId="1829006816" sldId="351"/>
        </pc:sldMkLst>
        <pc:spChg chg="mod">
          <ac:chgData name="Baptiste Monget" userId="dcb48374e8be4b16" providerId="LiveId" clId="{293B254A-3544-4320-B675-192325A98A03}" dt="2025-04-03T06:50:23.499" v="768" actId="20577"/>
          <ac:spMkLst>
            <pc:docMk/>
            <pc:sldMk cId="1829006816" sldId="351"/>
            <ac:spMk id="2" creationId="{2440F29A-7991-4432-2D19-6EBAE86AE18D}"/>
          </ac:spMkLst>
        </pc:spChg>
        <pc:spChg chg="add mod">
          <ac:chgData name="Baptiste Monget" userId="dcb48374e8be4b16" providerId="LiveId" clId="{293B254A-3544-4320-B675-192325A98A03}" dt="2025-04-03T06:51:51.120" v="809" actId="1076"/>
          <ac:spMkLst>
            <pc:docMk/>
            <pc:sldMk cId="1829006816" sldId="351"/>
            <ac:spMk id="3" creationId="{26E43A32-48F5-68DC-FECD-750BF1194868}"/>
          </ac:spMkLst>
        </pc:spChg>
        <pc:spChg chg="add mod">
          <ac:chgData name="Baptiste Monget" userId="dcb48374e8be4b16" providerId="LiveId" clId="{293B254A-3544-4320-B675-192325A98A03}" dt="2025-04-03T06:52:13.427" v="816" actId="1076"/>
          <ac:spMkLst>
            <pc:docMk/>
            <pc:sldMk cId="1829006816" sldId="351"/>
            <ac:spMk id="6" creationId="{A55C2136-4926-22F0-6700-C1E8846865F2}"/>
          </ac:spMkLst>
        </pc:spChg>
        <pc:spChg chg="mod">
          <ac:chgData name="Baptiste Monget" userId="dcb48374e8be4b16" providerId="LiveId" clId="{293B254A-3544-4320-B675-192325A98A03}" dt="2025-04-03T06:51:49.385" v="808" actId="1076"/>
          <ac:spMkLst>
            <pc:docMk/>
            <pc:sldMk cId="1829006816" sldId="351"/>
            <ac:spMk id="7" creationId="{AD8BAB92-EF99-9518-16ED-FF9B30C62C28}"/>
          </ac:spMkLst>
        </pc:spChg>
      </pc:sldChg>
      <pc:sldChg chg="modSp mod">
        <pc:chgData name="Baptiste Monget" userId="dcb48374e8be4b16" providerId="LiveId" clId="{293B254A-3544-4320-B675-192325A98A03}" dt="2025-04-03T06:55:57.023" v="872" actId="14100"/>
        <pc:sldMkLst>
          <pc:docMk/>
          <pc:sldMk cId="2866505291" sldId="352"/>
        </pc:sldMkLst>
        <pc:spChg chg="mod">
          <ac:chgData name="Baptiste Monget" userId="dcb48374e8be4b16" providerId="LiveId" clId="{293B254A-3544-4320-B675-192325A98A03}" dt="2025-04-03T06:53:12.128" v="822" actId="20577"/>
          <ac:spMkLst>
            <pc:docMk/>
            <pc:sldMk cId="2866505291" sldId="352"/>
            <ac:spMk id="2" creationId="{E84435D5-103C-E7A8-9BA4-D5BD047168EE}"/>
          </ac:spMkLst>
        </pc:spChg>
        <pc:spChg chg="mod">
          <ac:chgData name="Baptiste Monget" userId="dcb48374e8be4b16" providerId="LiveId" clId="{293B254A-3544-4320-B675-192325A98A03}" dt="2025-04-03T06:53:57.529" v="828" actId="20577"/>
          <ac:spMkLst>
            <pc:docMk/>
            <pc:sldMk cId="2866505291" sldId="352"/>
            <ac:spMk id="6" creationId="{C3846714-A638-DAA6-5169-1C940638E819}"/>
          </ac:spMkLst>
        </pc:spChg>
        <pc:picChg chg="mod">
          <ac:chgData name="Baptiste Monget" userId="dcb48374e8be4b16" providerId="LiveId" clId="{293B254A-3544-4320-B675-192325A98A03}" dt="2025-04-03T06:55:57.023" v="872" actId="14100"/>
          <ac:picMkLst>
            <pc:docMk/>
            <pc:sldMk cId="2866505291" sldId="352"/>
            <ac:picMk id="5" creationId="{E9038B95-1873-6EAC-F882-37CC8D08B6B6}"/>
          </ac:picMkLst>
        </pc:picChg>
      </pc:sldChg>
      <pc:sldChg chg="addSp delSp modSp new mod modClrScheme chgLayout">
        <pc:chgData name="Baptiste Monget" userId="dcb48374e8be4b16" providerId="LiveId" clId="{293B254A-3544-4320-B675-192325A98A03}" dt="2025-04-03T07:21:14.224" v="1251" actId="242"/>
        <pc:sldMkLst>
          <pc:docMk/>
          <pc:sldMk cId="134858856" sldId="357"/>
        </pc:sldMkLst>
        <pc:spChg chg="del mod ord">
          <ac:chgData name="Baptiste Monget" userId="dcb48374e8be4b16" providerId="LiveId" clId="{293B254A-3544-4320-B675-192325A98A03}" dt="2025-04-03T07:20:36.067" v="1228" actId="700"/>
          <ac:spMkLst>
            <pc:docMk/>
            <pc:sldMk cId="134858856" sldId="357"/>
            <ac:spMk id="2" creationId="{8C9E0292-2583-515A-08EF-28D373F1D825}"/>
          </ac:spMkLst>
        </pc:spChg>
        <pc:spChg chg="del mod ord">
          <ac:chgData name="Baptiste Monget" userId="dcb48374e8be4b16" providerId="LiveId" clId="{293B254A-3544-4320-B675-192325A98A03}" dt="2025-04-03T07:20:36.067" v="1228" actId="700"/>
          <ac:spMkLst>
            <pc:docMk/>
            <pc:sldMk cId="134858856" sldId="357"/>
            <ac:spMk id="3" creationId="{28977E03-4CC0-7BD8-58A6-9F7476331DB3}"/>
          </ac:spMkLst>
        </pc:spChg>
        <pc:spChg chg="mod ord">
          <ac:chgData name="Baptiste Monget" userId="dcb48374e8be4b16" providerId="LiveId" clId="{293B254A-3544-4320-B675-192325A98A03}" dt="2025-04-03T07:20:36.067" v="1228" actId="700"/>
          <ac:spMkLst>
            <pc:docMk/>
            <pc:sldMk cId="134858856" sldId="357"/>
            <ac:spMk id="4" creationId="{B6BB1363-E6CC-1E14-5F37-A2D0939045CB}"/>
          </ac:spMkLst>
        </pc:spChg>
        <pc:spChg chg="add mod ord">
          <ac:chgData name="Baptiste Monget" userId="dcb48374e8be4b16" providerId="LiveId" clId="{293B254A-3544-4320-B675-192325A98A03}" dt="2025-04-03T07:21:14.224" v="1251" actId="242"/>
          <ac:spMkLst>
            <pc:docMk/>
            <pc:sldMk cId="134858856" sldId="357"/>
            <ac:spMk id="5" creationId="{B75A4197-20AC-C10A-16B4-66EDF12F4AFF}"/>
          </ac:spMkLst>
        </pc:spChg>
        <pc:spChg chg="add del mod ord">
          <ac:chgData name="Baptiste Monget" userId="dcb48374e8be4b16" providerId="LiveId" clId="{293B254A-3544-4320-B675-192325A98A03}" dt="2025-04-03T07:20:59.146" v="1250" actId="20577"/>
          <ac:spMkLst>
            <pc:docMk/>
            <pc:sldMk cId="134858856" sldId="357"/>
            <ac:spMk id="6" creationId="{13053793-1A58-3840-43C7-06A4CFE65E3E}"/>
          </ac:spMkLst>
        </pc:spChg>
      </pc:sldChg>
    </pc:docChg>
  </pc:docChgLst>
  <pc:docChgLst>
    <pc:chgData name="Brice Gogué-Meunier" userId="0d14b2f8b916df3b" providerId="LiveId" clId="{E4CFB67F-E427-4B2D-823E-C468F3397931}"/>
    <pc:docChg chg="undo custSel addSld delSld modSld sldOrd">
      <pc:chgData name="Brice Gogué-Meunier" userId="0d14b2f8b916df3b" providerId="LiveId" clId="{E4CFB67F-E427-4B2D-823E-C468F3397931}" dt="2025-04-03T09:59:23.207" v="1092" actId="113"/>
      <pc:docMkLst>
        <pc:docMk/>
      </pc:docMkLst>
      <pc:sldChg chg="modSp mod">
        <pc:chgData name="Brice Gogué-Meunier" userId="0d14b2f8b916df3b" providerId="LiveId" clId="{E4CFB67F-E427-4B2D-823E-C468F3397931}" dt="2025-04-03T06:51:22.611" v="429" actId="207"/>
        <pc:sldMkLst>
          <pc:docMk/>
          <pc:sldMk cId="2363859236" sldId="256"/>
        </pc:sldMkLst>
        <pc:spChg chg="mod">
          <ac:chgData name="Brice Gogué-Meunier" userId="0d14b2f8b916df3b" providerId="LiveId" clId="{E4CFB67F-E427-4B2D-823E-C468F3397931}" dt="2025-04-03T06:51:22.611" v="429" actId="207"/>
          <ac:spMkLst>
            <pc:docMk/>
            <pc:sldMk cId="2363859236" sldId="256"/>
            <ac:spMk id="4" creationId="{ADE47BA7-51F0-392A-9B23-56B0A352759B}"/>
          </ac:spMkLst>
        </pc:spChg>
      </pc:sldChg>
      <pc:sldChg chg="modSp mod">
        <pc:chgData name="Brice Gogué-Meunier" userId="0d14b2f8b916df3b" providerId="LiveId" clId="{E4CFB67F-E427-4B2D-823E-C468F3397931}" dt="2025-04-03T06:51:39.267" v="431" actId="113"/>
        <pc:sldMkLst>
          <pc:docMk/>
          <pc:sldMk cId="4235611116" sldId="257"/>
        </pc:sldMkLst>
        <pc:spChg chg="mod">
          <ac:chgData name="Brice Gogué-Meunier" userId="0d14b2f8b916df3b" providerId="LiveId" clId="{E4CFB67F-E427-4B2D-823E-C468F3397931}" dt="2025-04-03T06:51:39.267" v="431" actId="113"/>
          <ac:spMkLst>
            <pc:docMk/>
            <pc:sldMk cId="4235611116" sldId="257"/>
            <ac:spMk id="13" creationId="{B4446EDE-967C-7EC3-89B7-2B6F3A347FD6}"/>
          </ac:spMkLst>
        </pc:spChg>
      </pc:sldChg>
      <pc:sldChg chg="modSp mod">
        <pc:chgData name="Brice Gogué-Meunier" userId="0d14b2f8b916df3b" providerId="LiveId" clId="{E4CFB67F-E427-4B2D-823E-C468F3397931}" dt="2025-04-03T06:54:47.994" v="461" actId="207"/>
        <pc:sldMkLst>
          <pc:docMk/>
          <pc:sldMk cId="1812776936" sldId="262"/>
        </pc:sldMkLst>
        <pc:spChg chg="mod">
          <ac:chgData name="Brice Gogué-Meunier" userId="0d14b2f8b916df3b" providerId="LiveId" clId="{E4CFB67F-E427-4B2D-823E-C468F3397931}" dt="2025-04-03T06:54:47.994" v="461" actId="207"/>
          <ac:spMkLst>
            <pc:docMk/>
            <pc:sldMk cId="1812776936" sldId="262"/>
            <ac:spMk id="4" creationId="{F2DEAEB9-F05D-B1AE-8BCC-9603DD6B3498}"/>
          </ac:spMkLst>
        </pc:spChg>
      </pc:sldChg>
      <pc:sldChg chg="modSp mod">
        <pc:chgData name="Brice Gogué-Meunier" userId="0d14b2f8b916df3b" providerId="LiveId" clId="{E4CFB67F-E427-4B2D-823E-C468F3397931}" dt="2025-04-03T06:57:07.267" v="507" actId="113"/>
        <pc:sldMkLst>
          <pc:docMk/>
          <pc:sldMk cId="3294743337" sldId="265"/>
        </pc:sldMkLst>
        <pc:spChg chg="mod">
          <ac:chgData name="Brice Gogué-Meunier" userId="0d14b2f8b916df3b" providerId="LiveId" clId="{E4CFB67F-E427-4B2D-823E-C468F3397931}" dt="2025-04-03T06:57:07.267" v="507" actId="113"/>
          <ac:spMkLst>
            <pc:docMk/>
            <pc:sldMk cId="3294743337" sldId="265"/>
            <ac:spMk id="9" creationId="{0803E50C-ACB9-72F7-552E-F34BC9A5F026}"/>
          </ac:spMkLst>
        </pc:spChg>
      </pc:sldChg>
      <pc:sldChg chg="modSp mod">
        <pc:chgData name="Brice Gogué-Meunier" userId="0d14b2f8b916df3b" providerId="LiveId" clId="{E4CFB67F-E427-4B2D-823E-C468F3397931}" dt="2025-04-03T06:57:16.858" v="511" actId="113"/>
        <pc:sldMkLst>
          <pc:docMk/>
          <pc:sldMk cId="1783221472" sldId="268"/>
        </pc:sldMkLst>
        <pc:spChg chg="mod">
          <ac:chgData name="Brice Gogué-Meunier" userId="0d14b2f8b916df3b" providerId="LiveId" clId="{E4CFB67F-E427-4B2D-823E-C468F3397931}" dt="2025-04-03T06:57:16.858" v="511" actId="113"/>
          <ac:spMkLst>
            <pc:docMk/>
            <pc:sldMk cId="1783221472" sldId="268"/>
            <ac:spMk id="11" creationId="{7F26BE7F-0861-9EE8-F2A1-2EF3428C6C13}"/>
          </ac:spMkLst>
        </pc:spChg>
      </pc:sldChg>
      <pc:sldChg chg="modSp mod">
        <pc:chgData name="Brice Gogué-Meunier" userId="0d14b2f8b916df3b" providerId="LiveId" clId="{E4CFB67F-E427-4B2D-823E-C468F3397931}" dt="2025-04-03T06:57:12.591" v="509" actId="113"/>
        <pc:sldMkLst>
          <pc:docMk/>
          <pc:sldMk cId="2254911150" sldId="270"/>
        </pc:sldMkLst>
        <pc:spChg chg="mod">
          <ac:chgData name="Brice Gogué-Meunier" userId="0d14b2f8b916df3b" providerId="LiveId" clId="{E4CFB67F-E427-4B2D-823E-C468F3397931}" dt="2025-04-03T06:57:12.591" v="509" actId="113"/>
          <ac:spMkLst>
            <pc:docMk/>
            <pc:sldMk cId="2254911150" sldId="270"/>
            <ac:spMk id="8" creationId="{3CED20D1-7A09-BBA5-1A89-2363498A53A4}"/>
          </ac:spMkLst>
        </pc:spChg>
      </pc:sldChg>
      <pc:sldChg chg="modSp mod">
        <pc:chgData name="Brice Gogué-Meunier" userId="0d14b2f8b916df3b" providerId="LiveId" clId="{E4CFB67F-E427-4B2D-823E-C468F3397931}" dt="2025-04-03T06:57:25.722" v="515" actId="113"/>
        <pc:sldMkLst>
          <pc:docMk/>
          <pc:sldMk cId="93757964" sldId="271"/>
        </pc:sldMkLst>
        <pc:spChg chg="mod">
          <ac:chgData name="Brice Gogué-Meunier" userId="0d14b2f8b916df3b" providerId="LiveId" clId="{E4CFB67F-E427-4B2D-823E-C468F3397931}" dt="2025-04-03T06:57:25.722" v="515" actId="113"/>
          <ac:spMkLst>
            <pc:docMk/>
            <pc:sldMk cId="93757964" sldId="271"/>
            <ac:spMk id="2" creationId="{E795C76A-B78F-ED8C-7313-83A7961E92FF}"/>
          </ac:spMkLst>
        </pc:spChg>
      </pc:sldChg>
      <pc:sldChg chg="modSp mod">
        <pc:chgData name="Brice Gogué-Meunier" userId="0d14b2f8b916df3b" providerId="LiveId" clId="{E4CFB67F-E427-4B2D-823E-C468F3397931}" dt="2025-04-03T06:53:34.387" v="441" actId="113"/>
        <pc:sldMkLst>
          <pc:docMk/>
          <pc:sldMk cId="4101358579" sldId="272"/>
        </pc:sldMkLst>
        <pc:spChg chg="mod">
          <ac:chgData name="Brice Gogué-Meunier" userId="0d14b2f8b916df3b" providerId="LiveId" clId="{E4CFB67F-E427-4B2D-823E-C468F3397931}" dt="2025-04-03T06:53:34.387" v="441" actId="113"/>
          <ac:spMkLst>
            <pc:docMk/>
            <pc:sldMk cId="4101358579" sldId="272"/>
            <ac:spMk id="4" creationId="{D41888B8-67F5-7519-A014-2F515FCB093A}"/>
          </ac:spMkLst>
        </pc:spChg>
      </pc:sldChg>
      <pc:sldChg chg="modSp mod modNotesTx">
        <pc:chgData name="Brice Gogué-Meunier" userId="0d14b2f8b916df3b" providerId="LiveId" clId="{E4CFB67F-E427-4B2D-823E-C468F3397931}" dt="2025-04-03T06:53:58.169" v="445" actId="113"/>
        <pc:sldMkLst>
          <pc:docMk/>
          <pc:sldMk cId="2535149947" sldId="273"/>
        </pc:sldMkLst>
        <pc:spChg chg="mod">
          <ac:chgData name="Brice Gogué-Meunier" userId="0d14b2f8b916df3b" providerId="LiveId" clId="{E4CFB67F-E427-4B2D-823E-C468F3397931}" dt="2025-04-03T06:53:58.169" v="445" actId="113"/>
          <ac:spMkLst>
            <pc:docMk/>
            <pc:sldMk cId="2535149947" sldId="273"/>
            <ac:spMk id="4" creationId="{78810A8E-569F-E4B7-ECC8-B594C783143B}"/>
          </ac:spMkLst>
        </pc:spChg>
      </pc:sldChg>
      <pc:sldChg chg="modSp mod">
        <pc:chgData name="Brice Gogué-Meunier" userId="0d14b2f8b916df3b" providerId="LiveId" clId="{E4CFB67F-E427-4B2D-823E-C468F3397931}" dt="2025-04-03T06:57:30.492" v="517" actId="113"/>
        <pc:sldMkLst>
          <pc:docMk/>
          <pc:sldMk cId="657334022" sldId="274"/>
        </pc:sldMkLst>
        <pc:spChg chg="mod">
          <ac:chgData name="Brice Gogué-Meunier" userId="0d14b2f8b916df3b" providerId="LiveId" clId="{E4CFB67F-E427-4B2D-823E-C468F3397931}" dt="2025-04-03T06:57:30.492" v="517" actId="113"/>
          <ac:spMkLst>
            <pc:docMk/>
            <pc:sldMk cId="657334022" sldId="274"/>
            <ac:spMk id="5" creationId="{4EAE51CB-3210-2534-9C82-48F360B259D3}"/>
          </ac:spMkLst>
        </pc:spChg>
      </pc:sldChg>
      <pc:sldChg chg="modSp mod">
        <pc:chgData name="Brice Gogué-Meunier" userId="0d14b2f8b916df3b" providerId="LiveId" clId="{E4CFB67F-E427-4B2D-823E-C468F3397931}" dt="2025-04-03T06:54:56.068" v="463" actId="113"/>
        <pc:sldMkLst>
          <pc:docMk/>
          <pc:sldMk cId="3611869455" sldId="275"/>
        </pc:sldMkLst>
        <pc:spChg chg="mod">
          <ac:chgData name="Brice Gogué-Meunier" userId="0d14b2f8b916df3b" providerId="LiveId" clId="{E4CFB67F-E427-4B2D-823E-C468F3397931}" dt="2025-04-03T06:54:56.068" v="463" actId="113"/>
          <ac:spMkLst>
            <pc:docMk/>
            <pc:sldMk cId="3611869455" sldId="275"/>
            <ac:spMk id="5" creationId="{29E519DA-21E5-EE9C-80C7-6CC1DCB6BA7D}"/>
          </ac:spMkLst>
        </pc:spChg>
      </pc:sldChg>
      <pc:sldChg chg="modSp mod">
        <pc:chgData name="Brice Gogué-Meunier" userId="0d14b2f8b916df3b" providerId="LiveId" clId="{E4CFB67F-E427-4B2D-823E-C468F3397931}" dt="2025-04-03T06:57:01.419" v="505" actId="113"/>
        <pc:sldMkLst>
          <pc:docMk/>
          <pc:sldMk cId="800904250" sldId="277"/>
        </pc:sldMkLst>
        <pc:spChg chg="mod">
          <ac:chgData name="Brice Gogué-Meunier" userId="0d14b2f8b916df3b" providerId="LiveId" clId="{E4CFB67F-E427-4B2D-823E-C468F3397931}" dt="2025-04-03T06:57:01.419" v="505" actId="113"/>
          <ac:spMkLst>
            <pc:docMk/>
            <pc:sldMk cId="800904250" sldId="277"/>
            <ac:spMk id="12" creationId="{E973E1CC-E058-7CC9-0CB9-A2F901BD1882}"/>
          </ac:spMkLst>
        </pc:spChg>
      </pc:sldChg>
      <pc:sldChg chg="modSp mod">
        <pc:chgData name="Brice Gogué-Meunier" userId="0d14b2f8b916df3b" providerId="LiveId" clId="{E4CFB67F-E427-4B2D-823E-C468F3397931}" dt="2025-04-03T06:51:57.730" v="433" actId="113"/>
        <pc:sldMkLst>
          <pc:docMk/>
          <pc:sldMk cId="362002222" sldId="278"/>
        </pc:sldMkLst>
        <pc:spChg chg="mod">
          <ac:chgData name="Brice Gogué-Meunier" userId="0d14b2f8b916df3b" providerId="LiveId" clId="{E4CFB67F-E427-4B2D-823E-C468F3397931}" dt="2025-04-03T06:51:57.730" v="433" actId="113"/>
          <ac:spMkLst>
            <pc:docMk/>
            <pc:sldMk cId="362002222" sldId="278"/>
            <ac:spMk id="2" creationId="{04361C04-C240-2645-3115-B68D45CE1FAD}"/>
          </ac:spMkLst>
        </pc:spChg>
      </pc:sldChg>
      <pc:sldChg chg="modSp mod">
        <pc:chgData name="Brice Gogué-Meunier" userId="0d14b2f8b916df3b" providerId="LiveId" clId="{E4CFB67F-E427-4B2D-823E-C468F3397931}" dt="2025-04-03T06:54:33.786" v="455" actId="113"/>
        <pc:sldMkLst>
          <pc:docMk/>
          <pc:sldMk cId="1655012882" sldId="279"/>
        </pc:sldMkLst>
        <pc:spChg chg="mod">
          <ac:chgData name="Brice Gogué-Meunier" userId="0d14b2f8b916df3b" providerId="LiveId" clId="{E4CFB67F-E427-4B2D-823E-C468F3397931}" dt="2025-04-03T06:54:33.786" v="455" actId="113"/>
          <ac:spMkLst>
            <pc:docMk/>
            <pc:sldMk cId="1655012882" sldId="279"/>
            <ac:spMk id="2" creationId="{609CA97D-4B1E-8C28-1D93-CF9788D4F1D0}"/>
          </ac:spMkLst>
        </pc:spChg>
      </pc:sldChg>
      <pc:sldChg chg="addSp delSp modSp mod modNotesTx">
        <pc:chgData name="Brice Gogué-Meunier" userId="0d14b2f8b916df3b" providerId="LiveId" clId="{E4CFB67F-E427-4B2D-823E-C468F3397931}" dt="2025-04-03T07:00:54.121" v="573" actId="113"/>
        <pc:sldMkLst>
          <pc:docMk/>
          <pc:sldMk cId="2939054367" sldId="280"/>
        </pc:sldMkLst>
        <pc:spChg chg="mod">
          <ac:chgData name="Brice Gogué-Meunier" userId="0d14b2f8b916df3b" providerId="LiveId" clId="{E4CFB67F-E427-4B2D-823E-C468F3397931}" dt="2025-04-03T07:00:54.121" v="573" actId="113"/>
          <ac:spMkLst>
            <pc:docMk/>
            <pc:sldMk cId="2939054367" sldId="280"/>
            <ac:spMk id="2" creationId="{A055451E-3071-7E0A-D7A5-FAB8D7B43DB2}"/>
          </ac:spMkLst>
        </pc:spChg>
        <pc:spChg chg="mod">
          <ac:chgData name="Brice Gogué-Meunier" userId="0d14b2f8b916df3b" providerId="LiveId" clId="{E4CFB67F-E427-4B2D-823E-C468F3397931}" dt="2025-03-26T07:48:05.831" v="34" actId="14100"/>
          <ac:spMkLst>
            <pc:docMk/>
            <pc:sldMk cId="2939054367" sldId="280"/>
            <ac:spMk id="4" creationId="{A34F129B-F1AE-B585-7EF3-BD1A849A15BA}"/>
          </ac:spMkLst>
        </pc:spChg>
        <pc:spChg chg="mod">
          <ac:chgData name="Brice Gogué-Meunier" userId="0d14b2f8b916df3b" providerId="LiveId" clId="{E4CFB67F-E427-4B2D-823E-C468F3397931}" dt="2025-03-26T08:11:47.881" v="341" actId="1076"/>
          <ac:spMkLst>
            <pc:docMk/>
            <pc:sldMk cId="2939054367" sldId="280"/>
            <ac:spMk id="5" creationId="{19B9CC3D-5AF6-A56A-FB10-E3019337245A}"/>
          </ac:spMkLst>
        </pc:spChg>
        <pc:spChg chg="add mod">
          <ac:chgData name="Brice Gogué-Meunier" userId="0d14b2f8b916df3b" providerId="LiveId" clId="{E4CFB67F-E427-4B2D-823E-C468F3397931}" dt="2025-03-26T08:03:31.713" v="338" actId="14100"/>
          <ac:spMkLst>
            <pc:docMk/>
            <pc:sldMk cId="2939054367" sldId="280"/>
            <ac:spMk id="6" creationId="{447CA678-840D-A38A-C843-BDDFF716C9AF}"/>
          </ac:spMkLst>
        </pc:spChg>
        <pc:picChg chg="add mod">
          <ac:chgData name="Brice Gogué-Meunier" userId="0d14b2f8b916df3b" providerId="LiveId" clId="{E4CFB67F-E427-4B2D-823E-C468F3397931}" dt="2025-03-26T07:51:10.969" v="152" actId="1076"/>
          <ac:picMkLst>
            <pc:docMk/>
            <pc:sldMk cId="2939054367" sldId="280"/>
            <ac:picMk id="1027" creationId="{FA9243B7-E29C-C636-2EDA-29175F77D939}"/>
          </ac:picMkLst>
        </pc:picChg>
      </pc:sldChg>
      <pc:sldChg chg="modSp mod">
        <pc:chgData name="Brice Gogué-Meunier" userId="0d14b2f8b916df3b" providerId="LiveId" clId="{E4CFB67F-E427-4B2D-823E-C468F3397931}" dt="2025-04-03T07:01:33.727" v="587" actId="113"/>
        <pc:sldMkLst>
          <pc:docMk/>
          <pc:sldMk cId="3242581762" sldId="283"/>
        </pc:sldMkLst>
        <pc:spChg chg="mod">
          <ac:chgData name="Brice Gogué-Meunier" userId="0d14b2f8b916df3b" providerId="LiveId" clId="{E4CFB67F-E427-4B2D-823E-C468F3397931}" dt="2025-04-03T07:01:33.727" v="587" actId="113"/>
          <ac:spMkLst>
            <pc:docMk/>
            <pc:sldMk cId="3242581762" sldId="283"/>
            <ac:spMk id="2" creationId="{A9C7EB68-6FD8-D8E0-8AA8-22E6F21A5E38}"/>
          </ac:spMkLst>
        </pc:spChg>
      </pc:sldChg>
      <pc:sldChg chg="modSp mod">
        <pc:chgData name="Brice Gogué-Meunier" userId="0d14b2f8b916df3b" providerId="LiveId" clId="{E4CFB67F-E427-4B2D-823E-C468F3397931}" dt="2025-04-03T06:53:08.728" v="437" actId="113"/>
        <pc:sldMkLst>
          <pc:docMk/>
          <pc:sldMk cId="2764322103" sldId="285"/>
        </pc:sldMkLst>
        <pc:spChg chg="mod">
          <ac:chgData name="Brice Gogué-Meunier" userId="0d14b2f8b916df3b" providerId="LiveId" clId="{E4CFB67F-E427-4B2D-823E-C468F3397931}" dt="2025-04-03T06:53:08.728" v="437" actId="113"/>
          <ac:spMkLst>
            <pc:docMk/>
            <pc:sldMk cId="2764322103" sldId="285"/>
            <ac:spMk id="7" creationId="{EA548CF4-3487-52FA-F2AD-578944CAB965}"/>
          </ac:spMkLst>
        </pc:spChg>
      </pc:sldChg>
      <pc:sldChg chg="modSp mod">
        <pc:chgData name="Brice Gogué-Meunier" userId="0d14b2f8b916df3b" providerId="LiveId" clId="{E4CFB67F-E427-4B2D-823E-C468F3397931}" dt="2025-04-03T06:54:43.754" v="459" actId="113"/>
        <pc:sldMkLst>
          <pc:docMk/>
          <pc:sldMk cId="3431720007" sldId="286"/>
        </pc:sldMkLst>
        <pc:spChg chg="mod">
          <ac:chgData name="Brice Gogué-Meunier" userId="0d14b2f8b916df3b" providerId="LiveId" clId="{E4CFB67F-E427-4B2D-823E-C468F3397931}" dt="2025-04-03T06:54:43.754" v="459" actId="113"/>
          <ac:spMkLst>
            <pc:docMk/>
            <pc:sldMk cId="3431720007" sldId="286"/>
            <ac:spMk id="4" creationId="{70187206-590F-8D21-6EDA-23DE0D62534F}"/>
          </ac:spMkLst>
        </pc:spChg>
      </pc:sldChg>
      <pc:sldChg chg="modSp mod">
        <pc:chgData name="Brice Gogué-Meunier" userId="0d14b2f8b916df3b" providerId="LiveId" clId="{E4CFB67F-E427-4B2D-823E-C468F3397931}" dt="2025-04-03T07:02:13.018" v="599" actId="113"/>
        <pc:sldMkLst>
          <pc:docMk/>
          <pc:sldMk cId="3162349410" sldId="288"/>
        </pc:sldMkLst>
        <pc:spChg chg="mod">
          <ac:chgData name="Brice Gogué-Meunier" userId="0d14b2f8b916df3b" providerId="LiveId" clId="{E4CFB67F-E427-4B2D-823E-C468F3397931}" dt="2025-04-03T07:02:13.018" v="599" actId="113"/>
          <ac:spMkLst>
            <pc:docMk/>
            <pc:sldMk cId="3162349410" sldId="288"/>
            <ac:spMk id="2" creationId="{EC51CE47-1962-51CD-41FC-E79C9C674394}"/>
          </ac:spMkLst>
        </pc:spChg>
      </pc:sldChg>
      <pc:sldChg chg="modSp mod">
        <pc:chgData name="Brice Gogué-Meunier" userId="0d14b2f8b916df3b" providerId="LiveId" clId="{E4CFB67F-E427-4B2D-823E-C468F3397931}" dt="2025-04-03T07:02:18.555" v="601" actId="113"/>
        <pc:sldMkLst>
          <pc:docMk/>
          <pc:sldMk cId="172212905" sldId="289"/>
        </pc:sldMkLst>
        <pc:spChg chg="mod">
          <ac:chgData name="Brice Gogué-Meunier" userId="0d14b2f8b916df3b" providerId="LiveId" clId="{E4CFB67F-E427-4B2D-823E-C468F3397931}" dt="2025-04-03T07:02:18.555" v="601" actId="113"/>
          <ac:spMkLst>
            <pc:docMk/>
            <pc:sldMk cId="172212905" sldId="289"/>
            <ac:spMk id="2" creationId="{DE41E9E0-D205-4251-02F1-8EF6D1862DD4}"/>
          </ac:spMkLst>
        </pc:spChg>
      </pc:sldChg>
      <pc:sldChg chg="modSp mod">
        <pc:chgData name="Brice Gogué-Meunier" userId="0d14b2f8b916df3b" providerId="LiveId" clId="{E4CFB67F-E427-4B2D-823E-C468F3397931}" dt="2025-04-03T07:02:23.347" v="603" actId="113"/>
        <pc:sldMkLst>
          <pc:docMk/>
          <pc:sldMk cId="2406975857" sldId="290"/>
        </pc:sldMkLst>
        <pc:spChg chg="mod">
          <ac:chgData name="Brice Gogué-Meunier" userId="0d14b2f8b916df3b" providerId="LiveId" clId="{E4CFB67F-E427-4B2D-823E-C468F3397931}" dt="2025-04-03T07:02:23.347" v="603" actId="113"/>
          <ac:spMkLst>
            <pc:docMk/>
            <pc:sldMk cId="2406975857" sldId="290"/>
            <ac:spMk id="4" creationId="{8A71D145-ED6C-77C9-88EB-8FAB778269A6}"/>
          </ac:spMkLst>
        </pc:spChg>
      </pc:sldChg>
      <pc:sldChg chg="modSp mod">
        <pc:chgData name="Brice Gogué-Meunier" userId="0d14b2f8b916df3b" providerId="LiveId" clId="{E4CFB67F-E427-4B2D-823E-C468F3397931}" dt="2025-04-03T06:57:21.727" v="513" actId="113"/>
        <pc:sldMkLst>
          <pc:docMk/>
          <pc:sldMk cId="3026982253" sldId="291"/>
        </pc:sldMkLst>
        <pc:spChg chg="mod">
          <ac:chgData name="Brice Gogué-Meunier" userId="0d14b2f8b916df3b" providerId="LiveId" clId="{E4CFB67F-E427-4B2D-823E-C468F3397931}" dt="2025-04-03T06:57:21.727" v="513" actId="113"/>
          <ac:spMkLst>
            <pc:docMk/>
            <pc:sldMk cId="3026982253" sldId="291"/>
            <ac:spMk id="2" creationId="{9D3CB09E-0002-8A71-7978-0B40E30D2F59}"/>
          </ac:spMkLst>
        </pc:spChg>
      </pc:sldChg>
      <pc:sldChg chg="delSp modSp mod modNotesTx">
        <pc:chgData name="Brice Gogué-Meunier" userId="0d14b2f8b916df3b" providerId="LiveId" clId="{E4CFB67F-E427-4B2D-823E-C468F3397931}" dt="2025-04-03T06:54:05.795" v="447" actId="207"/>
        <pc:sldMkLst>
          <pc:docMk/>
          <pc:sldMk cId="1800076033" sldId="292"/>
        </pc:sldMkLst>
        <pc:spChg chg="mod">
          <ac:chgData name="Brice Gogué-Meunier" userId="0d14b2f8b916df3b" providerId="LiveId" clId="{E4CFB67F-E427-4B2D-823E-C468F3397931}" dt="2025-04-03T06:54:05.795" v="447" actId="207"/>
          <ac:spMkLst>
            <pc:docMk/>
            <pc:sldMk cId="1800076033" sldId="292"/>
            <ac:spMk id="4" creationId="{4FE9B42A-7FAB-B443-610E-097794C9EB8D}"/>
          </ac:spMkLst>
        </pc:spChg>
        <pc:spChg chg="del">
          <ac:chgData name="Brice Gogué-Meunier" userId="0d14b2f8b916df3b" providerId="LiveId" clId="{E4CFB67F-E427-4B2D-823E-C468F3397931}" dt="2025-04-03T06:10:29.835" v="395" actId="478"/>
          <ac:spMkLst>
            <pc:docMk/>
            <pc:sldMk cId="1800076033" sldId="292"/>
            <ac:spMk id="7" creationId="{6A7595BB-2323-6F66-12F8-97D2779C0807}"/>
          </ac:spMkLst>
        </pc:spChg>
      </pc:sldChg>
      <pc:sldChg chg="modSp mod">
        <pc:chgData name="Brice Gogué-Meunier" userId="0d14b2f8b916df3b" providerId="LiveId" clId="{E4CFB67F-E427-4B2D-823E-C468F3397931}" dt="2025-04-03T06:54:20.178" v="451" actId="113"/>
        <pc:sldMkLst>
          <pc:docMk/>
          <pc:sldMk cId="1686505066" sldId="294"/>
        </pc:sldMkLst>
        <pc:spChg chg="mod">
          <ac:chgData name="Brice Gogué-Meunier" userId="0d14b2f8b916df3b" providerId="LiveId" clId="{E4CFB67F-E427-4B2D-823E-C468F3397931}" dt="2025-04-03T06:54:20.178" v="451" actId="113"/>
          <ac:spMkLst>
            <pc:docMk/>
            <pc:sldMk cId="1686505066" sldId="294"/>
            <ac:spMk id="4" creationId="{3F9CBDB9-22FE-50C6-BFD0-17CE2AA7ECEF}"/>
          </ac:spMkLst>
        </pc:spChg>
      </pc:sldChg>
      <pc:sldChg chg="modSp mod">
        <pc:chgData name="Brice Gogué-Meunier" userId="0d14b2f8b916df3b" providerId="LiveId" clId="{E4CFB67F-E427-4B2D-823E-C468F3397931}" dt="2025-04-03T06:55:01.180" v="465" actId="113"/>
        <pc:sldMkLst>
          <pc:docMk/>
          <pc:sldMk cId="3162718394" sldId="295"/>
        </pc:sldMkLst>
        <pc:spChg chg="mod">
          <ac:chgData name="Brice Gogué-Meunier" userId="0d14b2f8b916df3b" providerId="LiveId" clId="{E4CFB67F-E427-4B2D-823E-C468F3397931}" dt="2025-04-03T06:55:01.180" v="465" actId="113"/>
          <ac:spMkLst>
            <pc:docMk/>
            <pc:sldMk cId="3162718394" sldId="295"/>
            <ac:spMk id="5" creationId="{A2E3F132-F062-ED8B-C8B2-83F838E45A83}"/>
          </ac:spMkLst>
        </pc:spChg>
      </pc:sldChg>
      <pc:sldChg chg="modSp mod">
        <pc:chgData name="Brice Gogué-Meunier" userId="0d14b2f8b916df3b" providerId="LiveId" clId="{E4CFB67F-E427-4B2D-823E-C468F3397931}" dt="2025-04-03T06:53:52.139" v="443" actId="113"/>
        <pc:sldMkLst>
          <pc:docMk/>
          <pc:sldMk cId="3470344775" sldId="296"/>
        </pc:sldMkLst>
        <pc:spChg chg="mod">
          <ac:chgData name="Brice Gogué-Meunier" userId="0d14b2f8b916df3b" providerId="LiveId" clId="{E4CFB67F-E427-4B2D-823E-C468F3397931}" dt="2025-04-03T06:53:52.139" v="443" actId="113"/>
          <ac:spMkLst>
            <pc:docMk/>
            <pc:sldMk cId="3470344775" sldId="296"/>
            <ac:spMk id="4" creationId="{956E38C1-59F6-BC31-0956-F919024419CD}"/>
          </ac:spMkLst>
        </pc:spChg>
      </pc:sldChg>
      <pc:sldChg chg="delSp modSp mod modNotesTx">
        <pc:chgData name="Brice Gogué-Meunier" userId="0d14b2f8b916df3b" providerId="LiveId" clId="{E4CFB67F-E427-4B2D-823E-C468F3397931}" dt="2025-04-03T06:54:13.426" v="449" actId="207"/>
        <pc:sldMkLst>
          <pc:docMk/>
          <pc:sldMk cId="2221938611" sldId="297"/>
        </pc:sldMkLst>
        <pc:spChg chg="mod">
          <ac:chgData name="Brice Gogué-Meunier" userId="0d14b2f8b916df3b" providerId="LiveId" clId="{E4CFB67F-E427-4B2D-823E-C468F3397931}" dt="2025-04-03T06:40:35.082" v="428" actId="20577"/>
          <ac:spMkLst>
            <pc:docMk/>
            <pc:sldMk cId="2221938611" sldId="297"/>
            <ac:spMk id="3" creationId="{7500175B-A70F-F677-99BB-1C1FFBC187C8}"/>
          </ac:spMkLst>
        </pc:spChg>
        <pc:spChg chg="mod">
          <ac:chgData name="Brice Gogué-Meunier" userId="0d14b2f8b916df3b" providerId="LiveId" clId="{E4CFB67F-E427-4B2D-823E-C468F3397931}" dt="2025-04-03T06:54:13.426" v="449" actId="207"/>
          <ac:spMkLst>
            <pc:docMk/>
            <pc:sldMk cId="2221938611" sldId="297"/>
            <ac:spMk id="4" creationId="{7F59052E-D9CC-0167-DF14-679A9D9CC1F0}"/>
          </ac:spMkLst>
        </pc:spChg>
        <pc:spChg chg="del">
          <ac:chgData name="Brice Gogué-Meunier" userId="0d14b2f8b916df3b" providerId="LiveId" clId="{E4CFB67F-E427-4B2D-823E-C468F3397931}" dt="2025-04-03T06:10:24.997" v="394" actId="478"/>
          <ac:spMkLst>
            <pc:docMk/>
            <pc:sldMk cId="2221938611" sldId="297"/>
            <ac:spMk id="6" creationId="{1F377533-95A3-230C-85F9-A650B7F11747}"/>
          </ac:spMkLst>
        </pc:spChg>
        <pc:spChg chg="mod">
          <ac:chgData name="Brice Gogué-Meunier" userId="0d14b2f8b916df3b" providerId="LiveId" clId="{E4CFB67F-E427-4B2D-823E-C468F3397931}" dt="2025-04-03T06:10:14.401" v="393" actId="14100"/>
          <ac:spMkLst>
            <pc:docMk/>
            <pc:sldMk cId="2221938611" sldId="297"/>
            <ac:spMk id="15" creationId="{F2A316C0-166F-91F6-F0FC-A7D3A8AD6522}"/>
          </ac:spMkLst>
        </pc:spChg>
        <pc:spChg chg="mod">
          <ac:chgData name="Brice Gogué-Meunier" userId="0d14b2f8b916df3b" providerId="LiveId" clId="{E4CFB67F-E427-4B2D-823E-C468F3397931}" dt="2025-04-03T06:10:06.365" v="392" actId="1038"/>
          <ac:spMkLst>
            <pc:docMk/>
            <pc:sldMk cId="2221938611" sldId="297"/>
            <ac:spMk id="16" creationId="{385EE6D3-8209-CF66-3390-54F6DF911265}"/>
          </ac:spMkLst>
        </pc:spChg>
      </pc:sldChg>
      <pc:sldChg chg="modSp mod">
        <pc:chgData name="Brice Gogué-Meunier" userId="0d14b2f8b916df3b" providerId="LiveId" clId="{E4CFB67F-E427-4B2D-823E-C468F3397931}" dt="2025-04-03T06:54:38.930" v="457" actId="113"/>
        <pc:sldMkLst>
          <pc:docMk/>
          <pc:sldMk cId="1752970918" sldId="298"/>
        </pc:sldMkLst>
        <pc:spChg chg="mod">
          <ac:chgData name="Brice Gogué-Meunier" userId="0d14b2f8b916df3b" providerId="LiveId" clId="{E4CFB67F-E427-4B2D-823E-C468F3397931}" dt="2025-04-03T06:54:38.930" v="457" actId="113"/>
          <ac:spMkLst>
            <pc:docMk/>
            <pc:sldMk cId="1752970918" sldId="298"/>
            <ac:spMk id="4" creationId="{5562776C-1345-0AF3-B542-7987B5648E6D}"/>
          </ac:spMkLst>
        </pc:spChg>
      </pc:sldChg>
      <pc:sldChg chg="modSp mod">
        <pc:chgData name="Brice Gogué-Meunier" userId="0d14b2f8b916df3b" providerId="LiveId" clId="{E4CFB67F-E427-4B2D-823E-C468F3397931}" dt="2025-04-03T07:01:11.498" v="579" actId="113"/>
        <pc:sldMkLst>
          <pc:docMk/>
          <pc:sldMk cId="1950941612" sldId="299"/>
        </pc:sldMkLst>
        <pc:spChg chg="mod">
          <ac:chgData name="Brice Gogué-Meunier" userId="0d14b2f8b916df3b" providerId="LiveId" clId="{E4CFB67F-E427-4B2D-823E-C468F3397931}" dt="2025-04-03T07:01:11.498" v="579" actId="113"/>
          <ac:spMkLst>
            <pc:docMk/>
            <pc:sldMk cId="1950941612" sldId="299"/>
            <ac:spMk id="2" creationId="{CD65C061-90C8-1953-52CF-F3BED91E4CBA}"/>
          </ac:spMkLst>
        </pc:spChg>
      </pc:sldChg>
      <pc:sldChg chg="modSp mod">
        <pc:chgData name="Brice Gogué-Meunier" userId="0d14b2f8b916df3b" providerId="LiveId" clId="{E4CFB67F-E427-4B2D-823E-C468F3397931}" dt="2025-04-03T06:59:04.153" v="551" actId="113"/>
        <pc:sldMkLst>
          <pc:docMk/>
          <pc:sldMk cId="3060346291" sldId="300"/>
        </pc:sldMkLst>
        <pc:spChg chg="mod">
          <ac:chgData name="Brice Gogué-Meunier" userId="0d14b2f8b916df3b" providerId="LiveId" clId="{E4CFB67F-E427-4B2D-823E-C468F3397931}" dt="2025-04-03T06:59:04.153" v="551" actId="113"/>
          <ac:spMkLst>
            <pc:docMk/>
            <pc:sldMk cId="3060346291" sldId="300"/>
            <ac:spMk id="4" creationId="{B2D93B1E-88F8-0E4E-E56C-81EDD041D811}"/>
          </ac:spMkLst>
        </pc:spChg>
      </pc:sldChg>
      <pc:sldChg chg="modSp mod">
        <pc:chgData name="Brice Gogué-Meunier" userId="0d14b2f8b916df3b" providerId="LiveId" clId="{E4CFB67F-E427-4B2D-823E-C468F3397931}" dt="2025-04-03T06:53:25.044" v="439" actId="207"/>
        <pc:sldMkLst>
          <pc:docMk/>
          <pc:sldMk cId="2713301952" sldId="301"/>
        </pc:sldMkLst>
        <pc:spChg chg="mod">
          <ac:chgData name="Brice Gogué-Meunier" userId="0d14b2f8b916df3b" providerId="LiveId" clId="{E4CFB67F-E427-4B2D-823E-C468F3397931}" dt="2025-04-03T06:53:25.044" v="439" actId="207"/>
          <ac:spMkLst>
            <pc:docMk/>
            <pc:sldMk cId="2713301952" sldId="301"/>
            <ac:spMk id="4" creationId="{A742CE9E-4344-7B61-526B-08B02130717E}"/>
          </ac:spMkLst>
        </pc:spChg>
      </pc:sldChg>
      <pc:sldChg chg="modSp mod">
        <pc:chgData name="Brice Gogué-Meunier" userId="0d14b2f8b916df3b" providerId="LiveId" clId="{E4CFB67F-E427-4B2D-823E-C468F3397931}" dt="2025-04-03T06:59:27.596" v="559" actId="113"/>
        <pc:sldMkLst>
          <pc:docMk/>
          <pc:sldMk cId="360776931" sldId="302"/>
        </pc:sldMkLst>
        <pc:spChg chg="mod">
          <ac:chgData name="Brice Gogué-Meunier" userId="0d14b2f8b916df3b" providerId="LiveId" clId="{E4CFB67F-E427-4B2D-823E-C468F3397931}" dt="2025-04-03T06:59:27.596" v="559" actId="113"/>
          <ac:spMkLst>
            <pc:docMk/>
            <pc:sldMk cId="360776931" sldId="302"/>
            <ac:spMk id="4" creationId="{3DB6F87C-D4D9-299E-3580-7B17BE13953E}"/>
          </ac:spMkLst>
        </pc:spChg>
      </pc:sldChg>
      <pc:sldChg chg="modSp mod">
        <pc:chgData name="Brice Gogué-Meunier" userId="0d14b2f8b916df3b" providerId="LiveId" clId="{E4CFB67F-E427-4B2D-823E-C468F3397931}" dt="2025-04-03T07:02:08.490" v="597" actId="113"/>
        <pc:sldMkLst>
          <pc:docMk/>
          <pc:sldMk cId="1527331418" sldId="303"/>
        </pc:sldMkLst>
        <pc:spChg chg="mod">
          <ac:chgData name="Brice Gogué-Meunier" userId="0d14b2f8b916df3b" providerId="LiveId" clId="{E4CFB67F-E427-4B2D-823E-C468F3397931}" dt="2025-04-03T07:02:08.490" v="597" actId="113"/>
          <ac:spMkLst>
            <pc:docMk/>
            <pc:sldMk cId="1527331418" sldId="303"/>
            <ac:spMk id="4" creationId="{85BC1E23-3886-BC7C-D7CA-A72D0B4D1376}"/>
          </ac:spMkLst>
        </pc:spChg>
      </pc:sldChg>
      <pc:sldChg chg="addSp delSp modSp add mod">
        <pc:chgData name="Brice Gogué-Meunier" userId="0d14b2f8b916df3b" providerId="LiveId" clId="{E4CFB67F-E427-4B2D-823E-C468F3397931}" dt="2025-04-03T07:01:01.508" v="575" actId="113"/>
        <pc:sldMkLst>
          <pc:docMk/>
          <pc:sldMk cId="2508917314" sldId="304"/>
        </pc:sldMkLst>
        <pc:spChg chg="mod">
          <ac:chgData name="Brice Gogué-Meunier" userId="0d14b2f8b916df3b" providerId="LiveId" clId="{E4CFB67F-E427-4B2D-823E-C468F3397931}" dt="2025-04-03T07:01:01.508" v="575" actId="113"/>
          <ac:spMkLst>
            <pc:docMk/>
            <pc:sldMk cId="2508917314" sldId="304"/>
            <ac:spMk id="2" creationId="{569B5807-8B0F-139C-01A4-D54BC257AC78}"/>
          </ac:spMkLst>
        </pc:spChg>
      </pc:sldChg>
      <pc:sldChg chg="modSp mod">
        <pc:chgData name="Brice Gogué-Meunier" userId="0d14b2f8b916df3b" providerId="LiveId" clId="{E4CFB67F-E427-4B2D-823E-C468F3397931}" dt="2025-04-03T07:00:30.900" v="565" actId="113"/>
        <pc:sldMkLst>
          <pc:docMk/>
          <pc:sldMk cId="2548299564" sldId="305"/>
        </pc:sldMkLst>
        <pc:spChg chg="mod">
          <ac:chgData name="Brice Gogué-Meunier" userId="0d14b2f8b916df3b" providerId="LiveId" clId="{E4CFB67F-E427-4B2D-823E-C468F3397931}" dt="2025-04-03T06:16:02.112" v="410" actId="13926"/>
          <ac:spMkLst>
            <pc:docMk/>
            <pc:sldMk cId="2548299564" sldId="305"/>
            <ac:spMk id="2" creationId="{66E706F6-D788-956C-135B-1DA93501CC54}"/>
          </ac:spMkLst>
        </pc:spChg>
        <pc:spChg chg="mod">
          <ac:chgData name="Brice Gogué-Meunier" userId="0d14b2f8b916df3b" providerId="LiveId" clId="{E4CFB67F-E427-4B2D-823E-C468F3397931}" dt="2025-04-03T07:00:30.900" v="565" actId="113"/>
          <ac:spMkLst>
            <pc:docMk/>
            <pc:sldMk cId="2548299564" sldId="305"/>
            <ac:spMk id="4" creationId="{058DAA43-15A5-08AC-DAE5-0B6DC68750EB}"/>
          </ac:spMkLst>
        </pc:spChg>
      </pc:sldChg>
      <pc:sldChg chg="modSp mod">
        <pc:chgData name="Brice Gogué-Meunier" userId="0d14b2f8b916df3b" providerId="LiveId" clId="{E4CFB67F-E427-4B2D-823E-C468F3397931}" dt="2025-04-03T06:59:34.943" v="561" actId="113"/>
        <pc:sldMkLst>
          <pc:docMk/>
          <pc:sldMk cId="1665926858" sldId="306"/>
        </pc:sldMkLst>
        <pc:spChg chg="mod">
          <ac:chgData name="Brice Gogué-Meunier" userId="0d14b2f8b916df3b" providerId="LiveId" clId="{E4CFB67F-E427-4B2D-823E-C468F3397931}" dt="2025-04-03T06:59:34.943" v="561" actId="113"/>
          <ac:spMkLst>
            <pc:docMk/>
            <pc:sldMk cId="1665926858" sldId="306"/>
            <ac:spMk id="4" creationId="{1CA0C41B-7479-3C27-E091-17A97D93DD8A}"/>
          </ac:spMkLst>
        </pc:spChg>
      </pc:sldChg>
      <pc:sldChg chg="modSp mod">
        <pc:chgData name="Brice Gogué-Meunier" userId="0d14b2f8b916df3b" providerId="LiveId" clId="{E4CFB67F-E427-4B2D-823E-C468F3397931}" dt="2025-04-03T06:59:41.601" v="563" actId="113"/>
        <pc:sldMkLst>
          <pc:docMk/>
          <pc:sldMk cId="656306890" sldId="308"/>
        </pc:sldMkLst>
        <pc:spChg chg="mod">
          <ac:chgData name="Brice Gogué-Meunier" userId="0d14b2f8b916df3b" providerId="LiveId" clId="{E4CFB67F-E427-4B2D-823E-C468F3397931}" dt="2025-04-03T06:59:41.601" v="563" actId="113"/>
          <ac:spMkLst>
            <pc:docMk/>
            <pc:sldMk cId="656306890" sldId="308"/>
            <ac:spMk id="4" creationId="{D8D3631A-93F9-2684-34BC-32A461BF86AA}"/>
          </ac:spMkLst>
        </pc:spChg>
      </pc:sldChg>
      <pc:sldChg chg="modSp mod">
        <pc:chgData name="Brice Gogué-Meunier" userId="0d14b2f8b916df3b" providerId="LiveId" clId="{E4CFB67F-E427-4B2D-823E-C468F3397931}" dt="2025-04-03T06:59:22.867" v="557" actId="113"/>
        <pc:sldMkLst>
          <pc:docMk/>
          <pc:sldMk cId="1553451025" sldId="311"/>
        </pc:sldMkLst>
        <pc:spChg chg="mod">
          <ac:chgData name="Brice Gogué-Meunier" userId="0d14b2f8b916df3b" providerId="LiveId" clId="{E4CFB67F-E427-4B2D-823E-C468F3397931}" dt="2025-04-03T06:59:22.867" v="557" actId="113"/>
          <ac:spMkLst>
            <pc:docMk/>
            <pc:sldMk cId="1553451025" sldId="311"/>
            <ac:spMk id="4" creationId="{C67E985B-9657-9F9B-B9BD-80E672F182BD}"/>
          </ac:spMkLst>
        </pc:spChg>
      </pc:sldChg>
      <pc:sldChg chg="modSp mod">
        <pc:chgData name="Brice Gogué-Meunier" userId="0d14b2f8b916df3b" providerId="LiveId" clId="{E4CFB67F-E427-4B2D-823E-C468F3397931}" dt="2025-04-03T06:59:10.538" v="553" actId="113"/>
        <pc:sldMkLst>
          <pc:docMk/>
          <pc:sldMk cId="2431434356" sldId="312"/>
        </pc:sldMkLst>
        <pc:spChg chg="mod">
          <ac:chgData name="Brice Gogué-Meunier" userId="0d14b2f8b916df3b" providerId="LiveId" clId="{E4CFB67F-E427-4B2D-823E-C468F3397931}" dt="2025-04-03T06:59:10.538" v="553" actId="113"/>
          <ac:spMkLst>
            <pc:docMk/>
            <pc:sldMk cId="2431434356" sldId="312"/>
            <ac:spMk id="6" creationId="{014B4A12-893A-0D9B-CC64-63AD8180D348}"/>
          </ac:spMkLst>
        </pc:spChg>
      </pc:sldChg>
      <pc:sldChg chg="modSp mod">
        <pc:chgData name="Brice Gogué-Meunier" userId="0d14b2f8b916df3b" providerId="LiveId" clId="{E4CFB67F-E427-4B2D-823E-C468F3397931}" dt="2025-04-03T06:54:26.939" v="453" actId="113"/>
        <pc:sldMkLst>
          <pc:docMk/>
          <pc:sldMk cId="2591527463" sldId="314"/>
        </pc:sldMkLst>
        <pc:spChg chg="mod">
          <ac:chgData name="Brice Gogué-Meunier" userId="0d14b2f8b916df3b" providerId="LiveId" clId="{E4CFB67F-E427-4B2D-823E-C468F3397931}" dt="2025-04-03T06:54:26.939" v="453" actId="113"/>
          <ac:spMkLst>
            <pc:docMk/>
            <pc:sldMk cId="2591527463" sldId="314"/>
            <ac:spMk id="4" creationId="{8445C41D-69CF-B702-2C25-28AC53E2D3A0}"/>
          </ac:spMkLst>
        </pc:spChg>
      </pc:sldChg>
      <pc:sldChg chg="modSp mod">
        <pc:chgData name="Brice Gogué-Meunier" userId="0d14b2f8b916df3b" providerId="LiveId" clId="{E4CFB67F-E427-4B2D-823E-C468F3397931}" dt="2025-04-03T06:56:24.860" v="491" actId="113"/>
        <pc:sldMkLst>
          <pc:docMk/>
          <pc:sldMk cId="2522812354" sldId="316"/>
        </pc:sldMkLst>
        <pc:spChg chg="mod">
          <ac:chgData name="Brice Gogué-Meunier" userId="0d14b2f8b916df3b" providerId="LiveId" clId="{E4CFB67F-E427-4B2D-823E-C468F3397931}" dt="2025-04-03T06:56:24.860" v="491" actId="113"/>
          <ac:spMkLst>
            <pc:docMk/>
            <pc:sldMk cId="2522812354" sldId="316"/>
            <ac:spMk id="4" creationId="{BACE5AC9-C2AB-5B80-3BA8-073C6B594E83}"/>
          </ac:spMkLst>
        </pc:spChg>
      </pc:sldChg>
      <pc:sldChg chg="modSp mod">
        <pc:chgData name="Brice Gogué-Meunier" userId="0d14b2f8b916df3b" providerId="LiveId" clId="{E4CFB67F-E427-4B2D-823E-C468F3397931}" dt="2025-04-03T07:01:06.311" v="577" actId="113"/>
        <pc:sldMkLst>
          <pc:docMk/>
          <pc:sldMk cId="2234876489" sldId="317"/>
        </pc:sldMkLst>
        <pc:spChg chg="mod">
          <ac:chgData name="Brice Gogué-Meunier" userId="0d14b2f8b916df3b" providerId="LiveId" clId="{E4CFB67F-E427-4B2D-823E-C468F3397931}" dt="2025-04-03T07:01:06.311" v="577" actId="113"/>
          <ac:spMkLst>
            <pc:docMk/>
            <pc:sldMk cId="2234876489" sldId="317"/>
            <ac:spMk id="2" creationId="{443E9351-4ECD-A204-790C-0B721A9F0922}"/>
          </ac:spMkLst>
        </pc:spChg>
      </pc:sldChg>
      <pc:sldChg chg="modSp mod">
        <pc:chgData name="Brice Gogué-Meunier" userId="0d14b2f8b916df3b" providerId="LiveId" clId="{E4CFB67F-E427-4B2D-823E-C468F3397931}" dt="2025-04-03T06:56:30.564" v="493" actId="113"/>
        <pc:sldMkLst>
          <pc:docMk/>
          <pc:sldMk cId="3501642671" sldId="318"/>
        </pc:sldMkLst>
        <pc:spChg chg="mod">
          <ac:chgData name="Brice Gogué-Meunier" userId="0d14b2f8b916df3b" providerId="LiveId" clId="{E4CFB67F-E427-4B2D-823E-C468F3397931}" dt="2025-04-03T06:56:30.564" v="493" actId="113"/>
          <ac:spMkLst>
            <pc:docMk/>
            <pc:sldMk cId="3501642671" sldId="318"/>
            <ac:spMk id="4" creationId="{A3A872A1-7435-E4C3-9435-1FC780043316}"/>
          </ac:spMkLst>
        </pc:spChg>
      </pc:sldChg>
      <pc:sldChg chg="modSp mod">
        <pc:chgData name="Brice Gogué-Meunier" userId="0d14b2f8b916df3b" providerId="LiveId" clId="{E4CFB67F-E427-4B2D-823E-C468F3397931}" dt="2025-04-03T06:56:45.339" v="499" actId="113"/>
        <pc:sldMkLst>
          <pc:docMk/>
          <pc:sldMk cId="2655204899" sldId="319"/>
        </pc:sldMkLst>
        <pc:spChg chg="mod">
          <ac:chgData name="Brice Gogué-Meunier" userId="0d14b2f8b916df3b" providerId="LiveId" clId="{E4CFB67F-E427-4B2D-823E-C468F3397931}" dt="2025-04-03T06:56:45.339" v="499" actId="113"/>
          <ac:spMkLst>
            <pc:docMk/>
            <pc:sldMk cId="2655204899" sldId="319"/>
            <ac:spMk id="4" creationId="{80F20660-2E76-649B-16B4-AE9EBF0B9B66}"/>
          </ac:spMkLst>
        </pc:spChg>
      </pc:sldChg>
      <pc:sldChg chg="modSp mod">
        <pc:chgData name="Brice Gogué-Meunier" userId="0d14b2f8b916df3b" providerId="LiveId" clId="{E4CFB67F-E427-4B2D-823E-C468F3397931}" dt="2025-04-03T06:56:35.378" v="495" actId="113"/>
        <pc:sldMkLst>
          <pc:docMk/>
          <pc:sldMk cId="2763924664" sldId="320"/>
        </pc:sldMkLst>
        <pc:spChg chg="mod">
          <ac:chgData name="Brice Gogué-Meunier" userId="0d14b2f8b916df3b" providerId="LiveId" clId="{E4CFB67F-E427-4B2D-823E-C468F3397931}" dt="2025-04-03T06:56:35.378" v="495" actId="113"/>
          <ac:spMkLst>
            <pc:docMk/>
            <pc:sldMk cId="2763924664" sldId="320"/>
            <ac:spMk id="4" creationId="{E963D651-153A-EE40-EB1D-2B97A7B6ABC0}"/>
          </ac:spMkLst>
        </pc:spChg>
      </pc:sldChg>
      <pc:sldChg chg="modSp mod">
        <pc:chgData name="Brice Gogué-Meunier" userId="0d14b2f8b916df3b" providerId="LiveId" clId="{E4CFB67F-E427-4B2D-823E-C468F3397931}" dt="2025-04-03T06:56:54.426" v="501" actId="113"/>
        <pc:sldMkLst>
          <pc:docMk/>
          <pc:sldMk cId="654527948" sldId="321"/>
        </pc:sldMkLst>
        <pc:spChg chg="mod">
          <ac:chgData name="Brice Gogué-Meunier" userId="0d14b2f8b916df3b" providerId="LiveId" clId="{E4CFB67F-E427-4B2D-823E-C468F3397931}" dt="2025-04-03T06:56:54.426" v="501" actId="113"/>
          <ac:spMkLst>
            <pc:docMk/>
            <pc:sldMk cId="654527948" sldId="321"/>
            <ac:spMk id="4" creationId="{10F0C7F8-3AE9-E11C-3CCC-4C813BCC2A65}"/>
          </ac:spMkLst>
        </pc:spChg>
      </pc:sldChg>
      <pc:sldChg chg="modSp mod">
        <pc:chgData name="Brice Gogué-Meunier" userId="0d14b2f8b916df3b" providerId="LiveId" clId="{E4CFB67F-E427-4B2D-823E-C468F3397931}" dt="2025-04-03T06:56:40.339" v="497" actId="113"/>
        <pc:sldMkLst>
          <pc:docMk/>
          <pc:sldMk cId="3338303755" sldId="324"/>
        </pc:sldMkLst>
        <pc:spChg chg="mod">
          <ac:chgData name="Brice Gogué-Meunier" userId="0d14b2f8b916df3b" providerId="LiveId" clId="{E4CFB67F-E427-4B2D-823E-C468F3397931}" dt="2025-04-03T06:56:40.339" v="497" actId="113"/>
          <ac:spMkLst>
            <pc:docMk/>
            <pc:sldMk cId="3338303755" sldId="324"/>
            <ac:spMk id="4" creationId="{CC97709B-923E-3021-785C-5D3AD834EBFE}"/>
          </ac:spMkLst>
        </pc:spChg>
      </pc:sldChg>
      <pc:sldChg chg="modSp mod">
        <pc:chgData name="Brice Gogué-Meunier" userId="0d14b2f8b916df3b" providerId="LiveId" clId="{E4CFB67F-E427-4B2D-823E-C468F3397931}" dt="2025-04-03T06:55:46.274" v="476" actId="207"/>
        <pc:sldMkLst>
          <pc:docMk/>
          <pc:sldMk cId="3979805233" sldId="325"/>
        </pc:sldMkLst>
        <pc:spChg chg="mod">
          <ac:chgData name="Brice Gogué-Meunier" userId="0d14b2f8b916df3b" providerId="LiveId" clId="{E4CFB67F-E427-4B2D-823E-C468F3397931}" dt="2025-04-03T06:55:46.274" v="476" actId="207"/>
          <ac:spMkLst>
            <pc:docMk/>
            <pc:sldMk cId="3979805233" sldId="325"/>
            <ac:spMk id="4" creationId="{EA498678-FBFB-68B7-7C24-DC8264FFC422}"/>
          </ac:spMkLst>
        </pc:spChg>
      </pc:sldChg>
      <pc:sldChg chg="addSp delSp modSp mod">
        <pc:chgData name="Brice Gogué-Meunier" userId="0d14b2f8b916df3b" providerId="LiveId" clId="{E4CFB67F-E427-4B2D-823E-C468F3397931}" dt="2025-04-03T06:55:28.743" v="474" actId="20577"/>
        <pc:sldMkLst>
          <pc:docMk/>
          <pc:sldMk cId="4040826943" sldId="328"/>
        </pc:sldMkLst>
        <pc:spChg chg="del">
          <ac:chgData name="Brice Gogué-Meunier" userId="0d14b2f8b916df3b" providerId="LiveId" clId="{E4CFB67F-E427-4B2D-823E-C468F3397931}" dt="2025-04-03T06:55:10.887" v="466" actId="478"/>
          <ac:spMkLst>
            <pc:docMk/>
            <pc:sldMk cId="4040826943" sldId="328"/>
            <ac:spMk id="4" creationId="{C55556B6-8D6D-5B2A-87A3-C74719CC8362}"/>
          </ac:spMkLst>
        </pc:spChg>
        <pc:spChg chg="add mod">
          <ac:chgData name="Brice Gogué-Meunier" userId="0d14b2f8b916df3b" providerId="LiveId" clId="{E4CFB67F-E427-4B2D-823E-C468F3397931}" dt="2025-04-03T06:55:28.743" v="474" actId="20577"/>
          <ac:spMkLst>
            <pc:docMk/>
            <pc:sldMk cId="4040826943" sldId="328"/>
            <ac:spMk id="5" creationId="{F4424792-68AD-5337-EB44-AA9D9CAA762B}"/>
          </ac:spMkLst>
        </pc:spChg>
      </pc:sldChg>
      <pc:sldChg chg="modSp mod">
        <pc:chgData name="Brice Gogué-Meunier" userId="0d14b2f8b916df3b" providerId="LiveId" clId="{E4CFB67F-E427-4B2D-823E-C468F3397931}" dt="2025-04-03T06:56:08.556" v="485" actId="113"/>
        <pc:sldMkLst>
          <pc:docMk/>
          <pc:sldMk cId="2260082434" sldId="335"/>
        </pc:sldMkLst>
        <pc:spChg chg="mod">
          <ac:chgData name="Brice Gogué-Meunier" userId="0d14b2f8b916df3b" providerId="LiveId" clId="{E4CFB67F-E427-4B2D-823E-C468F3397931}" dt="2025-04-03T06:56:08.556" v="485" actId="113"/>
          <ac:spMkLst>
            <pc:docMk/>
            <pc:sldMk cId="2260082434" sldId="335"/>
            <ac:spMk id="4" creationId="{1DC4FA82-32D9-C0E8-1572-2C3D78DE22C7}"/>
          </ac:spMkLst>
        </pc:spChg>
      </pc:sldChg>
      <pc:sldChg chg="modSp mod">
        <pc:chgData name="Brice Gogué-Meunier" userId="0d14b2f8b916df3b" providerId="LiveId" clId="{E4CFB67F-E427-4B2D-823E-C468F3397931}" dt="2025-04-03T06:56:13.826" v="487" actId="113"/>
        <pc:sldMkLst>
          <pc:docMk/>
          <pc:sldMk cId="3167569593" sldId="336"/>
        </pc:sldMkLst>
        <pc:spChg chg="mod">
          <ac:chgData name="Brice Gogué-Meunier" userId="0d14b2f8b916df3b" providerId="LiveId" clId="{E4CFB67F-E427-4B2D-823E-C468F3397931}" dt="2025-04-03T06:56:13.826" v="487" actId="113"/>
          <ac:spMkLst>
            <pc:docMk/>
            <pc:sldMk cId="3167569593" sldId="336"/>
            <ac:spMk id="4" creationId="{708A3710-DADC-4FD0-5378-8672817B79F9}"/>
          </ac:spMkLst>
        </pc:spChg>
      </pc:sldChg>
      <pc:sldChg chg="modSp mod">
        <pc:chgData name="Brice Gogué-Meunier" userId="0d14b2f8b916df3b" providerId="LiveId" clId="{E4CFB67F-E427-4B2D-823E-C468F3397931}" dt="2025-04-03T06:56:19.850" v="489" actId="113"/>
        <pc:sldMkLst>
          <pc:docMk/>
          <pc:sldMk cId="49319955" sldId="337"/>
        </pc:sldMkLst>
        <pc:spChg chg="mod">
          <ac:chgData name="Brice Gogué-Meunier" userId="0d14b2f8b916df3b" providerId="LiveId" clId="{E4CFB67F-E427-4B2D-823E-C468F3397931}" dt="2025-04-03T06:56:19.850" v="489" actId="113"/>
          <ac:spMkLst>
            <pc:docMk/>
            <pc:sldMk cId="49319955" sldId="337"/>
            <ac:spMk id="4" creationId="{F174B2AD-88E9-D410-FDE4-7470F64F54AC}"/>
          </ac:spMkLst>
        </pc:spChg>
      </pc:sldChg>
      <pc:sldChg chg="modSp mod">
        <pc:chgData name="Brice Gogué-Meunier" userId="0d14b2f8b916df3b" providerId="LiveId" clId="{E4CFB67F-E427-4B2D-823E-C468F3397931}" dt="2025-04-03T06:55:51.332" v="478" actId="113"/>
        <pc:sldMkLst>
          <pc:docMk/>
          <pc:sldMk cId="2662341090" sldId="338"/>
        </pc:sldMkLst>
        <pc:spChg chg="mod">
          <ac:chgData name="Brice Gogué-Meunier" userId="0d14b2f8b916df3b" providerId="LiveId" clId="{E4CFB67F-E427-4B2D-823E-C468F3397931}" dt="2025-04-03T06:55:51.332" v="478" actId="113"/>
          <ac:spMkLst>
            <pc:docMk/>
            <pc:sldMk cId="2662341090" sldId="338"/>
            <ac:spMk id="4" creationId="{35C88995-D2F8-E333-230D-6A3FE7F15EB3}"/>
          </ac:spMkLst>
        </pc:spChg>
      </pc:sldChg>
      <pc:sldChg chg="modSp mod">
        <pc:chgData name="Brice Gogué-Meunier" userId="0d14b2f8b916df3b" providerId="LiveId" clId="{E4CFB67F-E427-4B2D-823E-C468F3397931}" dt="2025-04-03T06:56:02.124" v="483" actId="113"/>
        <pc:sldMkLst>
          <pc:docMk/>
          <pc:sldMk cId="4249167455" sldId="339"/>
        </pc:sldMkLst>
        <pc:spChg chg="mod">
          <ac:chgData name="Brice Gogué-Meunier" userId="0d14b2f8b916df3b" providerId="LiveId" clId="{E4CFB67F-E427-4B2D-823E-C468F3397931}" dt="2025-04-03T06:56:02.124" v="483" actId="113"/>
          <ac:spMkLst>
            <pc:docMk/>
            <pc:sldMk cId="4249167455" sldId="339"/>
            <ac:spMk id="4" creationId="{6CC0B48A-6956-606C-F538-07C547A6DAC1}"/>
          </ac:spMkLst>
        </pc:spChg>
      </pc:sldChg>
      <pc:sldChg chg="modSp mod">
        <pc:chgData name="Brice Gogué-Meunier" userId="0d14b2f8b916df3b" providerId="LiveId" clId="{E4CFB67F-E427-4B2D-823E-C468F3397931}" dt="2025-04-03T07:00:45.897" v="571" actId="113"/>
        <pc:sldMkLst>
          <pc:docMk/>
          <pc:sldMk cId="3292589621" sldId="341"/>
        </pc:sldMkLst>
        <pc:spChg chg="mod">
          <ac:chgData name="Brice Gogué-Meunier" userId="0d14b2f8b916df3b" providerId="LiveId" clId="{E4CFB67F-E427-4B2D-823E-C468F3397931}" dt="2025-04-03T07:00:45.897" v="571" actId="113"/>
          <ac:spMkLst>
            <pc:docMk/>
            <pc:sldMk cId="3292589621" sldId="341"/>
            <ac:spMk id="4" creationId="{394ED05A-2F68-F3E0-DA8F-C458C1302845}"/>
          </ac:spMkLst>
        </pc:spChg>
      </pc:sldChg>
      <pc:sldChg chg="addSp modSp mod">
        <pc:chgData name="Brice Gogué-Meunier" userId="0d14b2f8b916df3b" providerId="LiveId" clId="{E4CFB67F-E427-4B2D-823E-C468F3397931}" dt="2025-04-03T06:58:16.002" v="525"/>
        <pc:sldMkLst>
          <pc:docMk/>
          <pc:sldMk cId="3331397184" sldId="342"/>
        </pc:sldMkLst>
        <pc:spChg chg="mod">
          <ac:chgData name="Brice Gogué-Meunier" userId="0d14b2f8b916df3b" providerId="LiveId" clId="{E4CFB67F-E427-4B2D-823E-C468F3397931}" dt="2025-04-03T06:57:34.654" v="519" actId="113"/>
          <ac:spMkLst>
            <pc:docMk/>
            <pc:sldMk cId="3331397184" sldId="342"/>
            <ac:spMk id="4" creationId="{2107AC41-48EC-0AF9-CF52-521F45EA259F}"/>
          </ac:spMkLst>
        </pc:spChg>
        <pc:spChg chg="add mod">
          <ac:chgData name="Brice Gogué-Meunier" userId="0d14b2f8b916df3b" providerId="LiveId" clId="{E4CFB67F-E427-4B2D-823E-C468F3397931}" dt="2025-04-03T06:58:16.002" v="525"/>
          <ac:spMkLst>
            <pc:docMk/>
            <pc:sldMk cId="3331397184" sldId="342"/>
            <ac:spMk id="19" creationId="{CBD7824A-4FC7-ADD5-7FC4-BC4134BE61FB}"/>
          </ac:spMkLst>
        </pc:spChg>
      </pc:sldChg>
      <pc:sldChg chg="modSp mod">
        <pc:chgData name="Brice Gogué-Meunier" userId="0d14b2f8b916df3b" providerId="LiveId" clId="{E4CFB67F-E427-4B2D-823E-C468F3397931}" dt="2025-04-03T07:01:23.516" v="583" actId="113"/>
        <pc:sldMkLst>
          <pc:docMk/>
          <pc:sldMk cId="862720328" sldId="343"/>
        </pc:sldMkLst>
        <pc:spChg chg="mod">
          <ac:chgData name="Brice Gogué-Meunier" userId="0d14b2f8b916df3b" providerId="LiveId" clId="{E4CFB67F-E427-4B2D-823E-C468F3397931}" dt="2025-04-03T07:01:23.516" v="583" actId="113"/>
          <ac:spMkLst>
            <pc:docMk/>
            <pc:sldMk cId="862720328" sldId="343"/>
            <ac:spMk id="4" creationId="{15162281-4EB0-907D-5F11-E416C4147B86}"/>
          </ac:spMkLst>
        </pc:spChg>
      </pc:sldChg>
      <pc:sldChg chg="modSp mod">
        <pc:chgData name="Brice Gogué-Meunier" userId="0d14b2f8b916df3b" providerId="LiveId" clId="{E4CFB67F-E427-4B2D-823E-C468F3397931}" dt="2025-04-03T07:01:18.283" v="581" actId="113"/>
        <pc:sldMkLst>
          <pc:docMk/>
          <pc:sldMk cId="3421107791" sldId="345"/>
        </pc:sldMkLst>
        <pc:spChg chg="mod">
          <ac:chgData name="Brice Gogué-Meunier" userId="0d14b2f8b916df3b" providerId="LiveId" clId="{E4CFB67F-E427-4B2D-823E-C468F3397931}" dt="2025-04-03T07:01:18.283" v="581" actId="113"/>
          <ac:spMkLst>
            <pc:docMk/>
            <pc:sldMk cId="3421107791" sldId="345"/>
            <ac:spMk id="4" creationId="{BF4AD67F-4F68-BEAD-CB9F-540B997BA46D}"/>
          </ac:spMkLst>
        </pc:spChg>
      </pc:sldChg>
      <pc:sldChg chg="addSp modSp mod">
        <pc:chgData name="Brice Gogué-Meunier" userId="0d14b2f8b916df3b" providerId="LiveId" clId="{E4CFB67F-E427-4B2D-823E-C468F3397931}" dt="2025-04-03T07:02:39.450" v="604" actId="1035"/>
        <pc:sldMkLst>
          <pc:docMk/>
          <pc:sldMk cId="1899851710" sldId="346"/>
        </pc:sldMkLst>
        <pc:spChg chg="add mod">
          <ac:chgData name="Brice Gogué-Meunier" userId="0d14b2f8b916df3b" providerId="LiveId" clId="{E4CFB67F-E427-4B2D-823E-C468F3397931}" dt="2025-04-03T07:02:39.450" v="604" actId="1035"/>
          <ac:spMkLst>
            <pc:docMk/>
            <pc:sldMk cId="1899851710" sldId="346"/>
            <ac:spMk id="14" creationId="{6C0C5BB8-DAC8-6EE7-53B2-BFBE26EF831F}"/>
          </ac:spMkLst>
        </pc:spChg>
        <pc:grpChg chg="add mod">
          <ac:chgData name="Brice Gogué-Meunier" userId="0d14b2f8b916df3b" providerId="LiveId" clId="{E4CFB67F-E427-4B2D-823E-C468F3397931}" dt="2025-04-03T06:58:09.029" v="523" actId="164"/>
          <ac:grpSpMkLst>
            <pc:docMk/>
            <pc:sldMk cId="1899851710" sldId="346"/>
            <ac:grpSpMk id="13" creationId="{5F801C20-9993-2383-AFD5-FD10DEFCFB20}"/>
          </ac:grpSpMkLst>
        </pc:grpChg>
        <pc:picChg chg="mod">
          <ac:chgData name="Brice Gogué-Meunier" userId="0d14b2f8b916df3b" providerId="LiveId" clId="{E4CFB67F-E427-4B2D-823E-C468F3397931}" dt="2025-04-03T06:58:09.029" v="523" actId="164"/>
          <ac:picMkLst>
            <pc:docMk/>
            <pc:sldMk cId="1899851710" sldId="346"/>
            <ac:picMk id="3" creationId="{CA24EA7E-D1F0-AC31-543A-98C78568794D}"/>
          </ac:picMkLst>
        </pc:picChg>
        <pc:picChg chg="add mod">
          <ac:chgData name="Brice Gogué-Meunier" userId="0d14b2f8b916df3b" providerId="LiveId" clId="{E4CFB67F-E427-4B2D-823E-C468F3397931}" dt="2025-04-03T06:58:32.894" v="535" actId="1037"/>
          <ac:picMkLst>
            <pc:docMk/>
            <pc:sldMk cId="1899851710" sldId="346"/>
            <ac:picMk id="11" creationId="{93DBCEB1-8411-9DA2-AECA-EBEE32A5C474}"/>
          </ac:picMkLst>
        </pc:picChg>
      </pc:sldChg>
      <pc:sldChg chg="modSp mod">
        <pc:chgData name="Brice Gogué-Meunier" userId="0d14b2f8b916df3b" providerId="LiveId" clId="{E4CFB67F-E427-4B2D-823E-C468F3397931}" dt="2025-04-03T07:01:29.110" v="585" actId="113"/>
        <pc:sldMkLst>
          <pc:docMk/>
          <pc:sldMk cId="2207791298" sldId="347"/>
        </pc:sldMkLst>
        <pc:spChg chg="mod">
          <ac:chgData name="Brice Gogué-Meunier" userId="0d14b2f8b916df3b" providerId="LiveId" clId="{E4CFB67F-E427-4B2D-823E-C468F3397931}" dt="2025-04-03T07:01:29.110" v="585" actId="113"/>
          <ac:spMkLst>
            <pc:docMk/>
            <pc:sldMk cId="2207791298" sldId="347"/>
            <ac:spMk id="4" creationId="{920768B2-6470-5BC2-8D70-2DB725C02721}"/>
          </ac:spMkLst>
        </pc:spChg>
      </pc:sldChg>
      <pc:sldChg chg="modSp mod">
        <pc:chgData name="Brice Gogué-Meunier" userId="0d14b2f8b916df3b" providerId="LiveId" clId="{E4CFB67F-E427-4B2D-823E-C468F3397931}" dt="2025-04-03T06:59:14.499" v="555" actId="113"/>
        <pc:sldMkLst>
          <pc:docMk/>
          <pc:sldMk cId="3419416514" sldId="348"/>
        </pc:sldMkLst>
        <pc:spChg chg="mod">
          <ac:chgData name="Brice Gogué-Meunier" userId="0d14b2f8b916df3b" providerId="LiveId" clId="{E4CFB67F-E427-4B2D-823E-C468F3397931}" dt="2025-04-03T06:59:14.499" v="555" actId="113"/>
          <ac:spMkLst>
            <pc:docMk/>
            <pc:sldMk cId="3419416514" sldId="348"/>
            <ac:spMk id="4" creationId="{2544C991-063A-CDB3-6FC3-49D5FCC3F3EF}"/>
          </ac:spMkLst>
        </pc:spChg>
      </pc:sldChg>
      <pc:sldChg chg="modSp mod">
        <pc:chgData name="Brice Gogué-Meunier" userId="0d14b2f8b916df3b" providerId="LiveId" clId="{E4CFB67F-E427-4B2D-823E-C468F3397931}" dt="2025-04-03T07:01:44.180" v="591" actId="113"/>
        <pc:sldMkLst>
          <pc:docMk/>
          <pc:sldMk cId="1284363241" sldId="349"/>
        </pc:sldMkLst>
        <pc:spChg chg="mod">
          <ac:chgData name="Brice Gogué-Meunier" userId="0d14b2f8b916df3b" providerId="LiveId" clId="{E4CFB67F-E427-4B2D-823E-C468F3397931}" dt="2025-04-03T07:01:44.180" v="591" actId="113"/>
          <ac:spMkLst>
            <pc:docMk/>
            <pc:sldMk cId="1284363241" sldId="349"/>
            <ac:spMk id="2" creationId="{794B0CFD-AF21-EBDC-361D-B240AB54BF46}"/>
          </ac:spMkLst>
        </pc:spChg>
      </pc:sldChg>
      <pc:sldChg chg="modSp mod">
        <pc:chgData name="Brice Gogué-Meunier" userId="0d14b2f8b916df3b" providerId="LiveId" clId="{E4CFB67F-E427-4B2D-823E-C468F3397931}" dt="2025-04-03T07:01:52.276" v="593" actId="113"/>
        <pc:sldMkLst>
          <pc:docMk/>
          <pc:sldMk cId="374081642" sldId="350"/>
        </pc:sldMkLst>
        <pc:spChg chg="mod">
          <ac:chgData name="Brice Gogué-Meunier" userId="0d14b2f8b916df3b" providerId="LiveId" clId="{E4CFB67F-E427-4B2D-823E-C468F3397931}" dt="2025-04-03T07:01:52.276" v="593" actId="113"/>
          <ac:spMkLst>
            <pc:docMk/>
            <pc:sldMk cId="374081642" sldId="350"/>
            <ac:spMk id="4" creationId="{B0DA1674-70A3-1811-6799-9BE072685E35}"/>
          </ac:spMkLst>
        </pc:spChg>
      </pc:sldChg>
      <pc:sldChg chg="modSp mod">
        <pc:chgData name="Brice Gogué-Meunier" userId="0d14b2f8b916df3b" providerId="LiveId" clId="{E4CFB67F-E427-4B2D-823E-C468F3397931}" dt="2025-04-03T07:00:35.139" v="567" actId="113"/>
        <pc:sldMkLst>
          <pc:docMk/>
          <pc:sldMk cId="1829006816" sldId="351"/>
        </pc:sldMkLst>
        <pc:spChg chg="mod">
          <ac:chgData name="Brice Gogué-Meunier" userId="0d14b2f8b916df3b" providerId="LiveId" clId="{E4CFB67F-E427-4B2D-823E-C468F3397931}" dt="2025-04-03T07:00:35.139" v="567" actId="113"/>
          <ac:spMkLst>
            <pc:docMk/>
            <pc:sldMk cId="1829006816" sldId="351"/>
            <ac:spMk id="4" creationId="{6A0A4820-603F-5886-A7EE-43FB7C4FDE57}"/>
          </ac:spMkLst>
        </pc:spChg>
      </pc:sldChg>
      <pc:sldChg chg="modSp mod">
        <pc:chgData name="Brice Gogué-Meunier" userId="0d14b2f8b916df3b" providerId="LiveId" clId="{E4CFB67F-E427-4B2D-823E-C468F3397931}" dt="2025-04-03T07:00:40.405" v="569" actId="113"/>
        <pc:sldMkLst>
          <pc:docMk/>
          <pc:sldMk cId="2866505291" sldId="352"/>
        </pc:sldMkLst>
        <pc:spChg chg="mod">
          <ac:chgData name="Brice Gogué-Meunier" userId="0d14b2f8b916df3b" providerId="LiveId" clId="{E4CFB67F-E427-4B2D-823E-C468F3397931}" dt="2025-04-03T07:00:40.405" v="569" actId="113"/>
          <ac:spMkLst>
            <pc:docMk/>
            <pc:sldMk cId="2866505291" sldId="352"/>
            <ac:spMk id="4" creationId="{2B6DCCE6-8799-585B-2ACA-111371458D81}"/>
          </ac:spMkLst>
        </pc:spChg>
      </pc:sldChg>
      <pc:sldChg chg="modSp mod">
        <pc:chgData name="Brice Gogué-Meunier" userId="0d14b2f8b916df3b" providerId="LiveId" clId="{E4CFB67F-E427-4B2D-823E-C468F3397931}" dt="2025-04-03T07:02:04.479" v="595" actId="113"/>
        <pc:sldMkLst>
          <pc:docMk/>
          <pc:sldMk cId="2327109782" sldId="354"/>
        </pc:sldMkLst>
        <pc:spChg chg="mod">
          <ac:chgData name="Brice Gogué-Meunier" userId="0d14b2f8b916df3b" providerId="LiveId" clId="{E4CFB67F-E427-4B2D-823E-C468F3397931}" dt="2025-04-03T07:02:04.479" v="595" actId="113"/>
          <ac:spMkLst>
            <pc:docMk/>
            <pc:sldMk cId="2327109782" sldId="354"/>
            <ac:spMk id="2" creationId="{C6900088-093D-BB70-4926-8F020890956C}"/>
          </ac:spMkLst>
        </pc:spChg>
      </pc:sldChg>
      <pc:sldChg chg="modSp mod">
        <pc:chgData name="Brice Gogué-Meunier" userId="0d14b2f8b916df3b" providerId="LiveId" clId="{E4CFB67F-E427-4B2D-823E-C468F3397931}" dt="2025-04-03T07:01:39.405" v="589" actId="113"/>
        <pc:sldMkLst>
          <pc:docMk/>
          <pc:sldMk cId="1576408937" sldId="355"/>
        </pc:sldMkLst>
        <pc:spChg chg="mod">
          <ac:chgData name="Brice Gogué-Meunier" userId="0d14b2f8b916df3b" providerId="LiveId" clId="{E4CFB67F-E427-4B2D-823E-C468F3397931}" dt="2025-04-03T07:01:39.405" v="589" actId="113"/>
          <ac:spMkLst>
            <pc:docMk/>
            <pc:sldMk cId="1576408937" sldId="355"/>
            <ac:spMk id="4" creationId="{BD358A5F-7402-88B5-A353-2A84CDD498A4}"/>
          </ac:spMkLst>
        </pc:spChg>
      </pc:sldChg>
      <pc:sldChg chg="new del">
        <pc:chgData name="Brice Gogué-Meunier" userId="0d14b2f8b916df3b" providerId="LiveId" clId="{E4CFB67F-E427-4B2D-823E-C468F3397931}" dt="2025-04-03T07:05:55.005" v="606" actId="47"/>
        <pc:sldMkLst>
          <pc:docMk/>
          <pc:sldMk cId="2768956294" sldId="357"/>
        </pc:sldMkLst>
      </pc:sldChg>
      <pc:sldChg chg="addSp delSp modSp new mod ord">
        <pc:chgData name="Brice Gogué-Meunier" userId="0d14b2f8b916df3b" providerId="LiveId" clId="{E4CFB67F-E427-4B2D-823E-C468F3397931}" dt="2025-04-03T09:59:23.207" v="1092" actId="113"/>
        <pc:sldMkLst>
          <pc:docMk/>
          <pc:sldMk cId="2959955485" sldId="359"/>
        </pc:sldMkLst>
        <pc:spChg chg="del">
          <ac:chgData name="Brice Gogué-Meunier" userId="0d14b2f8b916df3b" providerId="LiveId" clId="{E4CFB67F-E427-4B2D-823E-C468F3397931}" dt="2025-04-03T09:51:27.118" v="609" actId="478"/>
          <ac:spMkLst>
            <pc:docMk/>
            <pc:sldMk cId="2959955485" sldId="359"/>
            <ac:spMk id="2" creationId="{B8A44981-97D9-13D0-523D-9B60E3F5513C}"/>
          </ac:spMkLst>
        </pc:spChg>
        <pc:spChg chg="mod">
          <ac:chgData name="Brice Gogué-Meunier" userId="0d14b2f8b916df3b" providerId="LiveId" clId="{E4CFB67F-E427-4B2D-823E-C468F3397931}" dt="2025-04-03T09:59:23.207" v="1092" actId="113"/>
          <ac:spMkLst>
            <pc:docMk/>
            <pc:sldMk cId="2959955485" sldId="359"/>
            <ac:spMk id="3" creationId="{52F17905-91AB-2997-86BF-3B15ED58169D}"/>
          </ac:spMkLst>
        </pc:spChg>
        <pc:spChg chg="add">
          <ac:chgData name="Brice Gogué-Meunier" userId="0d14b2f8b916df3b" providerId="LiveId" clId="{E4CFB67F-E427-4B2D-823E-C468F3397931}" dt="2025-04-03T09:51:11.935" v="608"/>
          <ac:spMkLst>
            <pc:docMk/>
            <pc:sldMk cId="2959955485" sldId="359"/>
            <ac:spMk id="5" creationId="{B716A8A1-861E-3335-0761-9FAA37F746A6}"/>
          </ac:spMkLst>
        </pc:spChg>
        <pc:spChg chg="add">
          <ac:chgData name="Brice Gogué-Meunier" userId="0d14b2f8b916df3b" providerId="LiveId" clId="{E4CFB67F-E427-4B2D-823E-C468F3397931}" dt="2025-04-03T09:51:11.935" v="608"/>
          <ac:spMkLst>
            <pc:docMk/>
            <pc:sldMk cId="2959955485" sldId="359"/>
            <ac:spMk id="6" creationId="{8BF388CA-BF97-4528-707B-A89DBA9E657F}"/>
          </ac:spMkLst>
        </pc:spChg>
        <pc:spChg chg="add">
          <ac:chgData name="Brice Gogué-Meunier" userId="0d14b2f8b916df3b" providerId="LiveId" clId="{E4CFB67F-E427-4B2D-823E-C468F3397931}" dt="2025-04-03T09:51:11.935" v="608"/>
          <ac:spMkLst>
            <pc:docMk/>
            <pc:sldMk cId="2959955485" sldId="359"/>
            <ac:spMk id="7" creationId="{5A6D7C79-07D0-1213-A304-234BAEA9C78F}"/>
          </ac:spMkLst>
        </pc:spChg>
        <pc:spChg chg="add">
          <ac:chgData name="Brice Gogué-Meunier" userId="0d14b2f8b916df3b" providerId="LiveId" clId="{E4CFB67F-E427-4B2D-823E-C468F3397931}" dt="2025-04-03T09:51:11.935" v="608"/>
          <ac:spMkLst>
            <pc:docMk/>
            <pc:sldMk cId="2959955485" sldId="359"/>
            <ac:spMk id="8" creationId="{394761B1-F501-FFB4-B55B-66D92A4FDDF2}"/>
          </ac:spMkLst>
        </pc:spChg>
        <pc:spChg chg="add">
          <ac:chgData name="Brice Gogué-Meunier" userId="0d14b2f8b916df3b" providerId="LiveId" clId="{E4CFB67F-E427-4B2D-823E-C468F3397931}" dt="2025-04-03T09:51:11.935" v="608"/>
          <ac:spMkLst>
            <pc:docMk/>
            <pc:sldMk cId="2959955485" sldId="359"/>
            <ac:spMk id="9" creationId="{AFB78073-E144-E76A-E9C6-D4A345F00127}"/>
          </ac:spMkLst>
        </pc:spChg>
        <pc:spChg chg="add">
          <ac:chgData name="Brice Gogué-Meunier" userId="0d14b2f8b916df3b" providerId="LiveId" clId="{E4CFB67F-E427-4B2D-823E-C468F3397931}" dt="2025-04-03T09:51:11.935" v="608"/>
          <ac:spMkLst>
            <pc:docMk/>
            <pc:sldMk cId="2959955485" sldId="359"/>
            <ac:spMk id="10" creationId="{29ACD098-9FDE-D3C7-B46B-A6E750164D8D}"/>
          </ac:spMkLst>
        </pc:spChg>
        <pc:spChg chg="add del mod">
          <ac:chgData name="Brice Gogué-Meunier" userId="0d14b2f8b916df3b" providerId="LiveId" clId="{E4CFB67F-E427-4B2D-823E-C468F3397931}" dt="2025-04-03T09:53:06.644" v="705" actId="478"/>
          <ac:spMkLst>
            <pc:docMk/>
            <pc:sldMk cId="2959955485" sldId="359"/>
            <ac:spMk id="11" creationId="{9A60F788-5703-D732-5BF0-3436AE156A0D}"/>
          </ac:spMkLst>
        </pc:spChg>
        <pc:spChg chg="add del mod">
          <ac:chgData name="Brice Gogué-Meunier" userId="0d14b2f8b916df3b" providerId="LiveId" clId="{E4CFB67F-E427-4B2D-823E-C468F3397931}" dt="2025-04-03T09:52:56.231" v="640" actId="478"/>
          <ac:spMkLst>
            <pc:docMk/>
            <pc:sldMk cId="2959955485" sldId="359"/>
            <ac:spMk id="12" creationId="{FB6972F1-42D7-E0EA-FA5E-ACC16FD11B5A}"/>
          </ac:spMkLst>
        </pc:spChg>
        <pc:spChg chg="add mod">
          <ac:chgData name="Brice Gogué-Meunier" userId="0d14b2f8b916df3b" providerId="LiveId" clId="{E4CFB67F-E427-4B2D-823E-C468F3397931}" dt="2025-04-03T09:52:33.071" v="638"/>
          <ac:spMkLst>
            <pc:docMk/>
            <pc:sldMk cId="2959955485" sldId="359"/>
            <ac:spMk id="13" creationId="{1F27E56B-58E1-54D1-82B7-427464A61EC6}"/>
          </ac:spMkLst>
        </pc:spChg>
        <pc:spChg chg="add mod">
          <ac:chgData name="Brice Gogué-Meunier" userId="0d14b2f8b916df3b" providerId="LiveId" clId="{E4CFB67F-E427-4B2D-823E-C468F3397931}" dt="2025-04-03T09:52:33.071" v="638"/>
          <ac:spMkLst>
            <pc:docMk/>
            <pc:sldMk cId="2959955485" sldId="359"/>
            <ac:spMk id="14" creationId="{7A1D4FD5-2A06-897C-AB88-DDDE601263B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6FD478-154B-4B0D-9B89-6D1391CE8DE6}" type="doc">
      <dgm:prSet loTypeId="urn:microsoft.com/office/officeart/2005/8/layout/target1" loCatId="relationship" qsTypeId="urn:microsoft.com/office/officeart/2005/8/quickstyle/simple1" qsCatId="simple" csTypeId="urn:microsoft.com/office/officeart/2005/8/colors/colorful3" csCatId="colorful" phldr="1"/>
      <dgm:spPr/>
    </dgm:pt>
    <dgm:pt modelId="{2FDF7AC3-8FDC-4206-84D5-EBCCF4B00CA1}">
      <dgm:prSet phldrT="[Texte]"/>
      <dgm:spPr/>
      <dgm:t>
        <a:bodyPr/>
        <a:lstStyle/>
        <a:p>
          <a:endParaRPr lang="fr-FR"/>
        </a:p>
      </dgm:t>
    </dgm:pt>
    <dgm:pt modelId="{095433CB-8648-429C-A3CA-081B21146862}" type="parTrans" cxnId="{6FF34742-77B8-4BEB-AEB1-D0960F9C6FCF}">
      <dgm:prSet/>
      <dgm:spPr/>
      <dgm:t>
        <a:bodyPr/>
        <a:lstStyle/>
        <a:p>
          <a:endParaRPr lang="fr-FR"/>
        </a:p>
      </dgm:t>
    </dgm:pt>
    <dgm:pt modelId="{6AD7A69E-93B7-49A0-AA6B-8C8A1EF088B0}" type="sibTrans" cxnId="{6FF34742-77B8-4BEB-AEB1-D0960F9C6FCF}">
      <dgm:prSet/>
      <dgm:spPr/>
      <dgm:t>
        <a:bodyPr/>
        <a:lstStyle/>
        <a:p>
          <a:endParaRPr lang="fr-FR"/>
        </a:p>
      </dgm:t>
    </dgm:pt>
    <dgm:pt modelId="{E210A957-3573-4DBC-A6E6-E078034752CB}">
      <dgm:prSet phldrT="[Texte]"/>
      <dgm:spPr/>
      <dgm:t>
        <a:bodyPr/>
        <a:lstStyle/>
        <a:p>
          <a:endParaRPr lang="fr-FR"/>
        </a:p>
      </dgm:t>
    </dgm:pt>
    <dgm:pt modelId="{162CF3B9-A0C6-4473-9198-45B49DAAE465}" type="parTrans" cxnId="{84629FD8-AFB9-4BCC-9A3D-D607C763124A}">
      <dgm:prSet/>
      <dgm:spPr/>
      <dgm:t>
        <a:bodyPr/>
        <a:lstStyle/>
        <a:p>
          <a:endParaRPr lang="fr-FR"/>
        </a:p>
      </dgm:t>
    </dgm:pt>
    <dgm:pt modelId="{9F34ED14-5BEE-40E1-B00A-420E1646DE39}" type="sibTrans" cxnId="{84629FD8-AFB9-4BCC-9A3D-D607C763124A}">
      <dgm:prSet/>
      <dgm:spPr/>
      <dgm:t>
        <a:bodyPr/>
        <a:lstStyle/>
        <a:p>
          <a:endParaRPr lang="fr-FR"/>
        </a:p>
      </dgm:t>
    </dgm:pt>
    <dgm:pt modelId="{1A981FB1-36C0-4B9D-9902-985CC1A36D40}">
      <dgm:prSet/>
      <dgm:spPr/>
      <dgm:t>
        <a:bodyPr/>
        <a:lstStyle/>
        <a:p>
          <a:endParaRPr lang="fr-FR"/>
        </a:p>
      </dgm:t>
    </dgm:pt>
    <dgm:pt modelId="{57031D9F-6E4D-499B-9FA1-2B4338E25E3E}" type="parTrans" cxnId="{66FBDA4A-A11D-4E5F-AAF6-9E758F27A129}">
      <dgm:prSet/>
      <dgm:spPr/>
      <dgm:t>
        <a:bodyPr/>
        <a:lstStyle/>
        <a:p>
          <a:endParaRPr lang="fr-FR"/>
        </a:p>
      </dgm:t>
    </dgm:pt>
    <dgm:pt modelId="{23715698-E859-4AA0-9572-B1DDDC93159D}" type="sibTrans" cxnId="{66FBDA4A-A11D-4E5F-AAF6-9E758F27A129}">
      <dgm:prSet/>
      <dgm:spPr/>
      <dgm:t>
        <a:bodyPr/>
        <a:lstStyle/>
        <a:p>
          <a:endParaRPr lang="fr-FR"/>
        </a:p>
      </dgm:t>
    </dgm:pt>
    <dgm:pt modelId="{21AB45CD-F35D-47D9-AA17-48E68101A0A9}">
      <dgm:prSet phldrT="[Texte]"/>
      <dgm:spPr/>
      <dgm:t>
        <a:bodyPr/>
        <a:lstStyle/>
        <a:p>
          <a:endParaRPr lang="fr-FR"/>
        </a:p>
      </dgm:t>
    </dgm:pt>
    <dgm:pt modelId="{2725E78D-54FC-44E8-8C3C-4514CF39CACA}" type="parTrans" cxnId="{D95A0366-3F1B-4926-BF0D-FD4E6C4ED126}">
      <dgm:prSet/>
      <dgm:spPr/>
      <dgm:t>
        <a:bodyPr/>
        <a:lstStyle/>
        <a:p>
          <a:endParaRPr lang="fr-FR"/>
        </a:p>
      </dgm:t>
    </dgm:pt>
    <dgm:pt modelId="{3C9EA8AB-9E1B-49A7-B0E8-A99995CEC05F}" type="sibTrans" cxnId="{D95A0366-3F1B-4926-BF0D-FD4E6C4ED126}">
      <dgm:prSet/>
      <dgm:spPr/>
      <dgm:t>
        <a:bodyPr/>
        <a:lstStyle/>
        <a:p>
          <a:endParaRPr lang="fr-FR"/>
        </a:p>
      </dgm:t>
    </dgm:pt>
    <dgm:pt modelId="{E8F8DB83-6138-409B-8210-0C2D8D3E24B2}">
      <dgm:prSet phldrT="[Texte]"/>
      <dgm:spPr/>
      <dgm:t>
        <a:bodyPr/>
        <a:lstStyle/>
        <a:p>
          <a:endParaRPr lang="fr-FR"/>
        </a:p>
      </dgm:t>
    </dgm:pt>
    <dgm:pt modelId="{6B1B46E8-F8B8-48F8-A080-1A33258EBA8D}" type="sibTrans" cxnId="{5D342DF0-4B34-431E-B0D8-33D3466B89B0}">
      <dgm:prSet/>
      <dgm:spPr/>
      <dgm:t>
        <a:bodyPr/>
        <a:lstStyle/>
        <a:p>
          <a:endParaRPr lang="fr-FR"/>
        </a:p>
      </dgm:t>
    </dgm:pt>
    <dgm:pt modelId="{4FCB21AC-84C9-4D3B-9928-3604903D1363}" type="parTrans" cxnId="{5D342DF0-4B34-431E-B0D8-33D3466B89B0}">
      <dgm:prSet/>
      <dgm:spPr/>
      <dgm:t>
        <a:bodyPr/>
        <a:lstStyle/>
        <a:p>
          <a:endParaRPr lang="fr-FR"/>
        </a:p>
      </dgm:t>
    </dgm:pt>
    <dgm:pt modelId="{6748A79E-1644-4889-B860-A90EEA99286E}" type="pres">
      <dgm:prSet presAssocID="{6B6FD478-154B-4B0D-9B89-6D1391CE8DE6}" presName="composite" presStyleCnt="0">
        <dgm:presLayoutVars>
          <dgm:chMax val="5"/>
          <dgm:dir/>
          <dgm:resizeHandles val="exact"/>
        </dgm:presLayoutVars>
      </dgm:prSet>
      <dgm:spPr/>
    </dgm:pt>
    <dgm:pt modelId="{A45AED99-020D-4A17-BBED-FA31CBF6DAD2}" type="pres">
      <dgm:prSet presAssocID="{E8F8DB83-6138-409B-8210-0C2D8D3E24B2}" presName="circle1" presStyleLbl="lnNode1" presStyleIdx="0" presStyleCnt="5"/>
      <dgm:spPr/>
    </dgm:pt>
    <dgm:pt modelId="{B2E0CD65-333D-45A6-9617-3C9733D36D32}" type="pres">
      <dgm:prSet presAssocID="{E8F8DB83-6138-409B-8210-0C2D8D3E24B2}" presName="text1" presStyleLbl="revTx" presStyleIdx="0" presStyleCnt="5">
        <dgm:presLayoutVars>
          <dgm:bulletEnabled val="1"/>
        </dgm:presLayoutVars>
      </dgm:prSet>
      <dgm:spPr/>
    </dgm:pt>
    <dgm:pt modelId="{24EE8AC3-883C-438D-9672-80B225CC8AE2}" type="pres">
      <dgm:prSet presAssocID="{E8F8DB83-6138-409B-8210-0C2D8D3E24B2}" presName="line1" presStyleLbl="callout" presStyleIdx="0" presStyleCnt="10"/>
      <dgm:spPr/>
    </dgm:pt>
    <dgm:pt modelId="{9467AD84-50FF-4AEA-A522-A7A69A601455}" type="pres">
      <dgm:prSet presAssocID="{E8F8DB83-6138-409B-8210-0C2D8D3E24B2}" presName="d1" presStyleLbl="callout" presStyleIdx="1" presStyleCnt="10"/>
      <dgm:spPr/>
    </dgm:pt>
    <dgm:pt modelId="{B519453E-6049-47EF-8CA5-70130CBA2F67}" type="pres">
      <dgm:prSet presAssocID="{2FDF7AC3-8FDC-4206-84D5-EBCCF4B00CA1}" presName="circle2" presStyleLbl="lnNode1" presStyleIdx="1" presStyleCnt="5"/>
      <dgm:spPr/>
    </dgm:pt>
    <dgm:pt modelId="{756F6B02-2CAF-4F39-8A94-B9E05F4867D4}" type="pres">
      <dgm:prSet presAssocID="{2FDF7AC3-8FDC-4206-84D5-EBCCF4B00CA1}" presName="text2" presStyleLbl="revTx" presStyleIdx="1" presStyleCnt="5">
        <dgm:presLayoutVars>
          <dgm:bulletEnabled val="1"/>
        </dgm:presLayoutVars>
      </dgm:prSet>
      <dgm:spPr/>
    </dgm:pt>
    <dgm:pt modelId="{9460DC44-8219-4406-A6FE-CF84966BCA55}" type="pres">
      <dgm:prSet presAssocID="{2FDF7AC3-8FDC-4206-84D5-EBCCF4B00CA1}" presName="line2" presStyleLbl="callout" presStyleIdx="2" presStyleCnt="10"/>
      <dgm:spPr/>
    </dgm:pt>
    <dgm:pt modelId="{373CECA0-B3C0-40B6-A29C-1C87129CE90A}" type="pres">
      <dgm:prSet presAssocID="{2FDF7AC3-8FDC-4206-84D5-EBCCF4B00CA1}" presName="d2" presStyleLbl="callout" presStyleIdx="3" presStyleCnt="10"/>
      <dgm:spPr/>
    </dgm:pt>
    <dgm:pt modelId="{C07B5C7E-ABCB-46C1-8521-A21DDF464B0E}" type="pres">
      <dgm:prSet presAssocID="{E210A957-3573-4DBC-A6E6-E078034752CB}" presName="circle3" presStyleLbl="lnNode1" presStyleIdx="2" presStyleCnt="5"/>
      <dgm:spPr/>
    </dgm:pt>
    <dgm:pt modelId="{A03507DD-D628-4F04-91D7-9C5014A5CD81}" type="pres">
      <dgm:prSet presAssocID="{E210A957-3573-4DBC-A6E6-E078034752CB}" presName="text3" presStyleLbl="revTx" presStyleIdx="2" presStyleCnt="5">
        <dgm:presLayoutVars>
          <dgm:bulletEnabled val="1"/>
        </dgm:presLayoutVars>
      </dgm:prSet>
      <dgm:spPr/>
    </dgm:pt>
    <dgm:pt modelId="{6025A421-2FA0-47C4-83B7-983F580833C0}" type="pres">
      <dgm:prSet presAssocID="{E210A957-3573-4DBC-A6E6-E078034752CB}" presName="line3" presStyleLbl="callout" presStyleIdx="4" presStyleCnt="10"/>
      <dgm:spPr/>
    </dgm:pt>
    <dgm:pt modelId="{B090F6F2-DEA9-452A-A048-6E930E58957E}" type="pres">
      <dgm:prSet presAssocID="{E210A957-3573-4DBC-A6E6-E078034752CB}" presName="d3" presStyleLbl="callout" presStyleIdx="5" presStyleCnt="10"/>
      <dgm:spPr/>
    </dgm:pt>
    <dgm:pt modelId="{82EB0C41-F50F-4C43-B937-C4D25782D7B2}" type="pres">
      <dgm:prSet presAssocID="{21AB45CD-F35D-47D9-AA17-48E68101A0A9}" presName="circle4" presStyleLbl="lnNode1" presStyleIdx="3" presStyleCnt="5"/>
      <dgm:spPr/>
    </dgm:pt>
    <dgm:pt modelId="{ABC2A1F0-776F-4B1A-9035-1314AF2B6EDE}" type="pres">
      <dgm:prSet presAssocID="{21AB45CD-F35D-47D9-AA17-48E68101A0A9}" presName="text4" presStyleLbl="revTx" presStyleIdx="3" presStyleCnt="5">
        <dgm:presLayoutVars>
          <dgm:bulletEnabled val="1"/>
        </dgm:presLayoutVars>
      </dgm:prSet>
      <dgm:spPr/>
    </dgm:pt>
    <dgm:pt modelId="{1DCAB851-A8C2-40F2-9664-EAC0F91BFCA1}" type="pres">
      <dgm:prSet presAssocID="{21AB45CD-F35D-47D9-AA17-48E68101A0A9}" presName="line4" presStyleLbl="callout" presStyleIdx="6" presStyleCnt="10"/>
      <dgm:spPr/>
    </dgm:pt>
    <dgm:pt modelId="{D9DB6B6B-0D54-4385-B1C4-02825412365D}" type="pres">
      <dgm:prSet presAssocID="{21AB45CD-F35D-47D9-AA17-48E68101A0A9}" presName="d4" presStyleLbl="callout" presStyleIdx="7" presStyleCnt="10"/>
      <dgm:spPr/>
    </dgm:pt>
    <dgm:pt modelId="{4555B64F-CA01-4AAA-A543-C90D0707D460}" type="pres">
      <dgm:prSet presAssocID="{1A981FB1-36C0-4B9D-9902-985CC1A36D40}" presName="circle5" presStyleLbl="lnNode1" presStyleIdx="4" presStyleCnt="5"/>
      <dgm:spPr/>
    </dgm:pt>
    <dgm:pt modelId="{D262C8DC-EBE2-4EDB-949C-AEA176F82DB5}" type="pres">
      <dgm:prSet presAssocID="{1A981FB1-36C0-4B9D-9902-985CC1A36D40}" presName="text5" presStyleLbl="revTx" presStyleIdx="4" presStyleCnt="5">
        <dgm:presLayoutVars>
          <dgm:bulletEnabled val="1"/>
        </dgm:presLayoutVars>
      </dgm:prSet>
      <dgm:spPr/>
    </dgm:pt>
    <dgm:pt modelId="{0131ABD1-19B1-4BC4-A6D6-41C04CB974F3}" type="pres">
      <dgm:prSet presAssocID="{1A981FB1-36C0-4B9D-9902-985CC1A36D40}" presName="line5" presStyleLbl="callout" presStyleIdx="8" presStyleCnt="10"/>
      <dgm:spPr/>
    </dgm:pt>
    <dgm:pt modelId="{0C86ED14-E18D-4B4D-9476-B1AAA32A0D7C}" type="pres">
      <dgm:prSet presAssocID="{1A981FB1-36C0-4B9D-9902-985CC1A36D40}" presName="d5" presStyleLbl="callout" presStyleIdx="9" presStyleCnt="10"/>
      <dgm:spPr/>
    </dgm:pt>
  </dgm:ptLst>
  <dgm:cxnLst>
    <dgm:cxn modelId="{F054A911-3A8D-4003-9310-6F5C1CDF2EE8}" type="presOf" srcId="{21AB45CD-F35D-47D9-AA17-48E68101A0A9}" destId="{ABC2A1F0-776F-4B1A-9035-1314AF2B6EDE}" srcOrd="0" destOrd="0" presId="urn:microsoft.com/office/officeart/2005/8/layout/target1"/>
    <dgm:cxn modelId="{398D443F-1F3B-4B57-99FB-04A3933FB2C8}" type="presOf" srcId="{2FDF7AC3-8FDC-4206-84D5-EBCCF4B00CA1}" destId="{756F6B02-2CAF-4F39-8A94-B9E05F4867D4}" srcOrd="0" destOrd="0" presId="urn:microsoft.com/office/officeart/2005/8/layout/target1"/>
    <dgm:cxn modelId="{6FF34742-77B8-4BEB-AEB1-D0960F9C6FCF}" srcId="{6B6FD478-154B-4B0D-9B89-6D1391CE8DE6}" destId="{2FDF7AC3-8FDC-4206-84D5-EBCCF4B00CA1}" srcOrd="1" destOrd="0" parTransId="{095433CB-8648-429C-A3CA-081B21146862}" sibTransId="{6AD7A69E-93B7-49A0-AA6B-8C8A1EF088B0}"/>
    <dgm:cxn modelId="{D95A0366-3F1B-4926-BF0D-FD4E6C4ED126}" srcId="{6B6FD478-154B-4B0D-9B89-6D1391CE8DE6}" destId="{21AB45CD-F35D-47D9-AA17-48E68101A0A9}" srcOrd="3" destOrd="0" parTransId="{2725E78D-54FC-44E8-8C3C-4514CF39CACA}" sibTransId="{3C9EA8AB-9E1B-49A7-B0E8-A99995CEC05F}"/>
    <dgm:cxn modelId="{58C4EF68-9777-4D9F-84A9-CDE240E6B8C7}" type="presOf" srcId="{6B6FD478-154B-4B0D-9B89-6D1391CE8DE6}" destId="{6748A79E-1644-4889-B860-A90EEA99286E}" srcOrd="0" destOrd="0" presId="urn:microsoft.com/office/officeart/2005/8/layout/target1"/>
    <dgm:cxn modelId="{8345064A-05D7-4C59-8999-8A36040412FE}" type="presOf" srcId="{1A981FB1-36C0-4B9D-9902-985CC1A36D40}" destId="{D262C8DC-EBE2-4EDB-949C-AEA176F82DB5}" srcOrd="0" destOrd="0" presId="urn:microsoft.com/office/officeart/2005/8/layout/target1"/>
    <dgm:cxn modelId="{66FBDA4A-A11D-4E5F-AAF6-9E758F27A129}" srcId="{6B6FD478-154B-4B0D-9B89-6D1391CE8DE6}" destId="{1A981FB1-36C0-4B9D-9902-985CC1A36D40}" srcOrd="4" destOrd="0" parTransId="{57031D9F-6E4D-499B-9FA1-2B4338E25E3E}" sibTransId="{23715698-E859-4AA0-9572-B1DDDC93159D}"/>
    <dgm:cxn modelId="{4C774151-CD99-49BA-AFD7-96829EBCBFA4}" type="presOf" srcId="{E210A957-3573-4DBC-A6E6-E078034752CB}" destId="{A03507DD-D628-4F04-91D7-9C5014A5CD81}" srcOrd="0" destOrd="0" presId="urn:microsoft.com/office/officeart/2005/8/layout/target1"/>
    <dgm:cxn modelId="{36F3DE86-A450-4268-BF68-F5228D06C6A1}" type="presOf" srcId="{E8F8DB83-6138-409B-8210-0C2D8D3E24B2}" destId="{B2E0CD65-333D-45A6-9617-3C9733D36D32}" srcOrd="0" destOrd="0" presId="urn:microsoft.com/office/officeart/2005/8/layout/target1"/>
    <dgm:cxn modelId="{84629FD8-AFB9-4BCC-9A3D-D607C763124A}" srcId="{6B6FD478-154B-4B0D-9B89-6D1391CE8DE6}" destId="{E210A957-3573-4DBC-A6E6-E078034752CB}" srcOrd="2" destOrd="0" parTransId="{162CF3B9-A0C6-4473-9198-45B49DAAE465}" sibTransId="{9F34ED14-5BEE-40E1-B00A-420E1646DE39}"/>
    <dgm:cxn modelId="{5D342DF0-4B34-431E-B0D8-33D3466B89B0}" srcId="{6B6FD478-154B-4B0D-9B89-6D1391CE8DE6}" destId="{E8F8DB83-6138-409B-8210-0C2D8D3E24B2}" srcOrd="0" destOrd="0" parTransId="{4FCB21AC-84C9-4D3B-9928-3604903D1363}" sibTransId="{6B1B46E8-F8B8-48F8-A080-1A33258EBA8D}"/>
    <dgm:cxn modelId="{EED560DD-F27A-475C-B703-CF3635162AF0}" type="presParOf" srcId="{6748A79E-1644-4889-B860-A90EEA99286E}" destId="{A45AED99-020D-4A17-BBED-FA31CBF6DAD2}" srcOrd="0" destOrd="0" presId="urn:microsoft.com/office/officeart/2005/8/layout/target1"/>
    <dgm:cxn modelId="{DC7CDF81-A044-4F47-B461-14BEBEC31C4E}" type="presParOf" srcId="{6748A79E-1644-4889-B860-A90EEA99286E}" destId="{B2E0CD65-333D-45A6-9617-3C9733D36D32}" srcOrd="1" destOrd="0" presId="urn:microsoft.com/office/officeart/2005/8/layout/target1"/>
    <dgm:cxn modelId="{C66F1495-B2F3-4C25-BFB6-A310A05FE89E}" type="presParOf" srcId="{6748A79E-1644-4889-B860-A90EEA99286E}" destId="{24EE8AC3-883C-438D-9672-80B225CC8AE2}" srcOrd="2" destOrd="0" presId="urn:microsoft.com/office/officeart/2005/8/layout/target1"/>
    <dgm:cxn modelId="{B77B214C-4998-4D7E-9887-7FBC4C2121B3}" type="presParOf" srcId="{6748A79E-1644-4889-B860-A90EEA99286E}" destId="{9467AD84-50FF-4AEA-A522-A7A69A601455}" srcOrd="3" destOrd="0" presId="urn:microsoft.com/office/officeart/2005/8/layout/target1"/>
    <dgm:cxn modelId="{2ABE7D30-261A-40CE-8762-B182E7487A05}" type="presParOf" srcId="{6748A79E-1644-4889-B860-A90EEA99286E}" destId="{B519453E-6049-47EF-8CA5-70130CBA2F67}" srcOrd="4" destOrd="0" presId="urn:microsoft.com/office/officeart/2005/8/layout/target1"/>
    <dgm:cxn modelId="{62C10372-57A8-43F5-A43D-40E8DA9FCE95}" type="presParOf" srcId="{6748A79E-1644-4889-B860-A90EEA99286E}" destId="{756F6B02-2CAF-4F39-8A94-B9E05F4867D4}" srcOrd="5" destOrd="0" presId="urn:microsoft.com/office/officeart/2005/8/layout/target1"/>
    <dgm:cxn modelId="{A6D22CFE-6DA0-4722-A713-312928328652}" type="presParOf" srcId="{6748A79E-1644-4889-B860-A90EEA99286E}" destId="{9460DC44-8219-4406-A6FE-CF84966BCA55}" srcOrd="6" destOrd="0" presId="urn:microsoft.com/office/officeart/2005/8/layout/target1"/>
    <dgm:cxn modelId="{72A4AC50-6FED-4E96-842D-AF2D3D687A48}" type="presParOf" srcId="{6748A79E-1644-4889-B860-A90EEA99286E}" destId="{373CECA0-B3C0-40B6-A29C-1C87129CE90A}" srcOrd="7" destOrd="0" presId="urn:microsoft.com/office/officeart/2005/8/layout/target1"/>
    <dgm:cxn modelId="{7F8E8803-761D-45CD-9877-37BDDBA92324}" type="presParOf" srcId="{6748A79E-1644-4889-B860-A90EEA99286E}" destId="{C07B5C7E-ABCB-46C1-8521-A21DDF464B0E}" srcOrd="8" destOrd="0" presId="urn:microsoft.com/office/officeart/2005/8/layout/target1"/>
    <dgm:cxn modelId="{603FF21E-1A03-4858-9E24-677655060787}" type="presParOf" srcId="{6748A79E-1644-4889-B860-A90EEA99286E}" destId="{A03507DD-D628-4F04-91D7-9C5014A5CD81}" srcOrd="9" destOrd="0" presId="urn:microsoft.com/office/officeart/2005/8/layout/target1"/>
    <dgm:cxn modelId="{EE0B11DE-0269-4C27-8C09-3474D55FA7CD}" type="presParOf" srcId="{6748A79E-1644-4889-B860-A90EEA99286E}" destId="{6025A421-2FA0-47C4-83B7-983F580833C0}" srcOrd="10" destOrd="0" presId="urn:microsoft.com/office/officeart/2005/8/layout/target1"/>
    <dgm:cxn modelId="{9FD9B089-F01E-457C-AD47-086CE6191C3B}" type="presParOf" srcId="{6748A79E-1644-4889-B860-A90EEA99286E}" destId="{B090F6F2-DEA9-452A-A048-6E930E58957E}" srcOrd="11" destOrd="0" presId="urn:microsoft.com/office/officeart/2005/8/layout/target1"/>
    <dgm:cxn modelId="{0E012C38-975F-4F62-B221-DCBC9A9325A2}" type="presParOf" srcId="{6748A79E-1644-4889-B860-A90EEA99286E}" destId="{82EB0C41-F50F-4C43-B937-C4D25782D7B2}" srcOrd="12" destOrd="0" presId="urn:microsoft.com/office/officeart/2005/8/layout/target1"/>
    <dgm:cxn modelId="{F57F120E-6B0E-4228-A237-3B4C52AB502B}" type="presParOf" srcId="{6748A79E-1644-4889-B860-A90EEA99286E}" destId="{ABC2A1F0-776F-4B1A-9035-1314AF2B6EDE}" srcOrd="13" destOrd="0" presId="urn:microsoft.com/office/officeart/2005/8/layout/target1"/>
    <dgm:cxn modelId="{A74760B5-13E9-483C-9F8C-740A455F7023}" type="presParOf" srcId="{6748A79E-1644-4889-B860-A90EEA99286E}" destId="{1DCAB851-A8C2-40F2-9664-EAC0F91BFCA1}" srcOrd="14" destOrd="0" presId="urn:microsoft.com/office/officeart/2005/8/layout/target1"/>
    <dgm:cxn modelId="{2B5BC106-2413-402A-90DC-115DCD9C3A9A}" type="presParOf" srcId="{6748A79E-1644-4889-B860-A90EEA99286E}" destId="{D9DB6B6B-0D54-4385-B1C4-02825412365D}" srcOrd="15" destOrd="0" presId="urn:microsoft.com/office/officeart/2005/8/layout/target1"/>
    <dgm:cxn modelId="{2CDFC743-2C21-4CC2-9795-64A314E02750}" type="presParOf" srcId="{6748A79E-1644-4889-B860-A90EEA99286E}" destId="{4555B64F-CA01-4AAA-A543-C90D0707D460}" srcOrd="16" destOrd="0" presId="urn:microsoft.com/office/officeart/2005/8/layout/target1"/>
    <dgm:cxn modelId="{15559A6A-38D3-457C-8A3A-D4916A4DC301}" type="presParOf" srcId="{6748A79E-1644-4889-B860-A90EEA99286E}" destId="{D262C8DC-EBE2-4EDB-949C-AEA176F82DB5}" srcOrd="17" destOrd="0" presId="urn:microsoft.com/office/officeart/2005/8/layout/target1"/>
    <dgm:cxn modelId="{DC98A52B-B8F2-4BFA-84F1-8DFA5427CA7E}" type="presParOf" srcId="{6748A79E-1644-4889-B860-A90EEA99286E}" destId="{0131ABD1-19B1-4BC4-A6D6-41C04CB974F3}" srcOrd="18" destOrd="0" presId="urn:microsoft.com/office/officeart/2005/8/layout/target1"/>
    <dgm:cxn modelId="{6589FDF2-8BFB-44F4-9C1F-A73011201068}" type="presParOf" srcId="{6748A79E-1644-4889-B860-A90EEA99286E}" destId="{0C86ED14-E18D-4B4D-9476-B1AAA32A0D7C}" srcOrd="19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5B64F-CA01-4AAA-A543-C90D0707D460}">
      <dsp:nvSpPr>
        <dsp:cNvPr id="0" name=""/>
        <dsp:cNvSpPr/>
      </dsp:nvSpPr>
      <dsp:spPr>
        <a:xfrm>
          <a:off x="6849" y="949026"/>
          <a:ext cx="3263503" cy="3263503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EB0C41-F50F-4C43-B937-C4D25782D7B2}">
      <dsp:nvSpPr>
        <dsp:cNvPr id="0" name=""/>
        <dsp:cNvSpPr/>
      </dsp:nvSpPr>
      <dsp:spPr>
        <a:xfrm>
          <a:off x="369370" y="1311547"/>
          <a:ext cx="2538461" cy="2538461"/>
        </a:xfrm>
        <a:prstGeom prst="ellipse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7B5C7E-ABCB-46C1-8521-A21DDF464B0E}">
      <dsp:nvSpPr>
        <dsp:cNvPr id="0" name=""/>
        <dsp:cNvSpPr/>
      </dsp:nvSpPr>
      <dsp:spPr>
        <a:xfrm>
          <a:off x="731891" y="1674068"/>
          <a:ext cx="1813420" cy="1813420"/>
        </a:xfrm>
        <a:prstGeom prst="ellips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9453E-6049-47EF-8CA5-70130CBA2F67}">
      <dsp:nvSpPr>
        <dsp:cNvPr id="0" name=""/>
        <dsp:cNvSpPr/>
      </dsp:nvSpPr>
      <dsp:spPr>
        <a:xfrm>
          <a:off x="1094684" y="2036861"/>
          <a:ext cx="1087834" cy="1087834"/>
        </a:xfrm>
        <a:prstGeom prst="ellipse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AED99-020D-4A17-BBED-FA31CBF6DAD2}">
      <dsp:nvSpPr>
        <dsp:cNvPr id="0" name=""/>
        <dsp:cNvSpPr/>
      </dsp:nvSpPr>
      <dsp:spPr>
        <a:xfrm>
          <a:off x="1457205" y="2399382"/>
          <a:ext cx="362792" cy="3627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E0CD65-333D-45A6-9617-3C9733D36D32}">
      <dsp:nvSpPr>
        <dsp:cNvPr id="0" name=""/>
        <dsp:cNvSpPr/>
      </dsp:nvSpPr>
      <dsp:spPr>
        <a:xfrm>
          <a:off x="3814270" y="138807"/>
          <a:ext cx="1631751" cy="576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43180" rIns="43180" bIns="4318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400" kern="1200"/>
        </a:p>
      </dsp:txBody>
      <dsp:txXfrm>
        <a:off x="3814270" y="138807"/>
        <a:ext cx="1631751" cy="576117"/>
      </dsp:txXfrm>
    </dsp:sp>
    <dsp:sp modelId="{24EE8AC3-883C-438D-9672-80B225CC8AE2}">
      <dsp:nvSpPr>
        <dsp:cNvPr id="0" name=""/>
        <dsp:cNvSpPr/>
      </dsp:nvSpPr>
      <dsp:spPr>
        <a:xfrm>
          <a:off x="3406332" y="426866"/>
          <a:ext cx="40793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7AD84-50FF-4AEA-A522-A7A69A601455}">
      <dsp:nvSpPr>
        <dsp:cNvPr id="0" name=""/>
        <dsp:cNvSpPr/>
      </dsp:nvSpPr>
      <dsp:spPr>
        <a:xfrm rot="5400000">
          <a:off x="1444151" y="621316"/>
          <a:ext cx="2153912" cy="1765011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F6B02-2CAF-4F39-8A94-B9E05F4867D4}">
      <dsp:nvSpPr>
        <dsp:cNvPr id="0" name=""/>
        <dsp:cNvSpPr/>
      </dsp:nvSpPr>
      <dsp:spPr>
        <a:xfrm>
          <a:off x="3814270" y="747995"/>
          <a:ext cx="1631751" cy="576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43180" rIns="43180" bIns="4318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400" kern="1200"/>
        </a:p>
      </dsp:txBody>
      <dsp:txXfrm>
        <a:off x="3814270" y="747995"/>
        <a:ext cx="1631751" cy="576117"/>
      </dsp:txXfrm>
    </dsp:sp>
    <dsp:sp modelId="{9460DC44-8219-4406-A6FE-CF84966BCA55}">
      <dsp:nvSpPr>
        <dsp:cNvPr id="0" name=""/>
        <dsp:cNvSpPr/>
      </dsp:nvSpPr>
      <dsp:spPr>
        <a:xfrm>
          <a:off x="3406332" y="1036053"/>
          <a:ext cx="40793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3CECA0-B3C0-40B6-A29C-1C87129CE90A}">
      <dsp:nvSpPr>
        <dsp:cNvPr id="0" name=""/>
        <dsp:cNvSpPr/>
      </dsp:nvSpPr>
      <dsp:spPr>
        <a:xfrm rot="5400000">
          <a:off x="1760656" y="1184216"/>
          <a:ext cx="1793403" cy="1495772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507DD-D628-4F04-91D7-9C5014A5CD81}">
      <dsp:nvSpPr>
        <dsp:cNvPr id="0" name=""/>
        <dsp:cNvSpPr/>
      </dsp:nvSpPr>
      <dsp:spPr>
        <a:xfrm>
          <a:off x="3814270" y="1357182"/>
          <a:ext cx="1631751" cy="576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43180" rIns="43180" bIns="4318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400" kern="1200"/>
        </a:p>
      </dsp:txBody>
      <dsp:txXfrm>
        <a:off x="3814270" y="1357182"/>
        <a:ext cx="1631751" cy="576117"/>
      </dsp:txXfrm>
    </dsp:sp>
    <dsp:sp modelId="{6025A421-2FA0-47C4-83B7-983F580833C0}">
      <dsp:nvSpPr>
        <dsp:cNvPr id="0" name=""/>
        <dsp:cNvSpPr/>
      </dsp:nvSpPr>
      <dsp:spPr>
        <a:xfrm>
          <a:off x="3406332" y="1645240"/>
          <a:ext cx="40793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0F6F2-DEA9-452A-A048-6E930E58957E}">
      <dsp:nvSpPr>
        <dsp:cNvPr id="0" name=""/>
        <dsp:cNvSpPr/>
      </dsp:nvSpPr>
      <dsp:spPr>
        <a:xfrm rot="5400000">
          <a:off x="2071015" y="1724108"/>
          <a:ext cx="1414184" cy="1256448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C2A1F0-776F-4B1A-9035-1314AF2B6EDE}">
      <dsp:nvSpPr>
        <dsp:cNvPr id="0" name=""/>
        <dsp:cNvSpPr/>
      </dsp:nvSpPr>
      <dsp:spPr>
        <a:xfrm>
          <a:off x="3814270" y="1953315"/>
          <a:ext cx="1631751" cy="576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43180" rIns="43180" bIns="4318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400" kern="1200"/>
        </a:p>
      </dsp:txBody>
      <dsp:txXfrm>
        <a:off x="3814270" y="1953315"/>
        <a:ext cx="1631751" cy="576117"/>
      </dsp:txXfrm>
    </dsp:sp>
    <dsp:sp modelId="{1DCAB851-A8C2-40F2-9664-EAC0F91BFCA1}">
      <dsp:nvSpPr>
        <dsp:cNvPr id="0" name=""/>
        <dsp:cNvSpPr/>
      </dsp:nvSpPr>
      <dsp:spPr>
        <a:xfrm>
          <a:off x="3406332" y="2241374"/>
          <a:ext cx="40793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DB6B6B-0D54-4385-B1C4-02825412365D}">
      <dsp:nvSpPr>
        <dsp:cNvPr id="0" name=""/>
        <dsp:cNvSpPr/>
      </dsp:nvSpPr>
      <dsp:spPr>
        <a:xfrm rot="5400000">
          <a:off x="2379960" y="2294134"/>
          <a:ext cx="1079131" cy="973611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62C8DC-EBE2-4EDB-949C-AEA176F82DB5}">
      <dsp:nvSpPr>
        <dsp:cNvPr id="0" name=""/>
        <dsp:cNvSpPr/>
      </dsp:nvSpPr>
      <dsp:spPr>
        <a:xfrm>
          <a:off x="3814270" y="2532043"/>
          <a:ext cx="1631751" cy="576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43180" rIns="43180" bIns="4318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400" kern="1200"/>
        </a:p>
      </dsp:txBody>
      <dsp:txXfrm>
        <a:off x="3814270" y="2532043"/>
        <a:ext cx="1631751" cy="576117"/>
      </dsp:txXfrm>
    </dsp:sp>
    <dsp:sp modelId="{0131ABD1-19B1-4BC4-A6D6-41C04CB974F3}">
      <dsp:nvSpPr>
        <dsp:cNvPr id="0" name=""/>
        <dsp:cNvSpPr/>
      </dsp:nvSpPr>
      <dsp:spPr>
        <a:xfrm>
          <a:off x="3406332" y="2820102"/>
          <a:ext cx="40793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6ED14-E18D-4B4D-9476-B1AAA32A0D7C}">
      <dsp:nvSpPr>
        <dsp:cNvPr id="0" name=""/>
        <dsp:cNvSpPr/>
      </dsp:nvSpPr>
      <dsp:spPr>
        <a:xfrm rot="5400000">
          <a:off x="2672044" y="2847298"/>
          <a:ext cx="761484" cy="707092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07023-1199-4550-9D88-55AB110FAEC4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CB678-F9CB-4B24-952C-E2A36B473AF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91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TIM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9614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Brice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40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TIM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7926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Elyas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489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Sacha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9564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Akram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4222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Baptiste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110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Sofian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832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0E87F-20A5-C08B-2A94-6A3CD806D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9800347-D496-DEE2-733C-50952CD4F9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4ECBB14-5C2F-63B5-9DF9-02D46341C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Sofian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6745BE-61E9-D524-AB94-11A5FEEA3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871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Sacha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0168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Sacha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8593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TIM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631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Sacha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677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539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Tim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4554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Sacha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61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Sacha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2682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Colin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75188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Colin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29170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Baptiste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9001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Sacha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21737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Sacha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0598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TIM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65861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Sacha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14773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Sarah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579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Colin / Sarah / </a:t>
            </a:r>
            <a:r>
              <a:rPr lang="fr-FR" err="1"/>
              <a:t>Elyas</a:t>
            </a:r>
            <a:r>
              <a:rPr lang="fr-FR"/>
              <a:t> / Sacha :)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51695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Colin / Sarah / </a:t>
            </a:r>
            <a:r>
              <a:rPr lang="fr-FR" err="1"/>
              <a:t>Elyas</a:t>
            </a:r>
            <a:r>
              <a:rPr lang="fr-FR"/>
              <a:t> / Sacha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06592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Baptiste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9390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Akram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19449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Elyas</a:t>
            </a:r>
            <a:r>
              <a:rPr lang="fr-FR"/>
              <a:t> + Sarah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61607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Colin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48695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Colin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9634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Baptiste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Elyas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03120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Baptiste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5171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Baptiste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0187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Baptiste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2017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Baptiste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5409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Baptiste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8893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Baptiste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6854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Akram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9807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30D3-D682-1F0F-D3A5-2903E56B5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143E58C-DC17-F992-61E9-C3688DEA67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8FCEBC9-4020-272A-B75E-D6D141BAE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Akram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D02DEB-EE64-9288-F84B-320A535A75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21569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B4E86-60BD-FEA7-B400-C0174D73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AA49023-26CD-5AD2-5643-66F1709B9B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61925FA-5368-36AF-F300-69593289E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Brice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32EDE5-D3D0-855C-C4C3-5EF40953E4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13122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Baptiste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966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Elyas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64025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TEAM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02364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E4601-562B-20D5-FBE1-7711D54F2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FBB108-68A6-7BFA-BD21-54B30177F5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78F32CD-D6D7-4405-A0A7-81C6089CA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TEAM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BBD5A2-EBB3-5646-F5AB-1483AE299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3946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TEAM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0723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Timothée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333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Tim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284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Fatou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438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Fatou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17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A2347-4BCA-492E-9985-D3D00AB1F398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318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A2347-4BCA-492E-9985-D3D00AB1F398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709178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A2347-4BCA-492E-9985-D3D00AB1F398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07622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1B3544-CE74-4717-9257-9850DD4BA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9DC4D10-3FB7-4E78-8A63-DCBFB1300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4506F8-FD62-45E3-B6EE-E5D8D8FB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6A18A-CA34-4804-A3B7-6AA6CB75898B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B6C3B4-5842-4DA0-ABD2-5B2A4F3EC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F6B6F2-0D88-420C-B053-DB1C454B1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259260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F89243-8023-43F0-8E10-CBCA34D00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093FD7-CB09-4716-AE44-75DD17C62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3E1110-6E2C-4E23-ADAE-EDA654D15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6A18A-CA34-4804-A3B7-6AA6CB75898B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4EF813-133C-482C-9074-ED44BCD1C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3FF96B-3CC0-41FF-9D21-E3DAA8832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36027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421645-2986-4631-A808-DEBC0FADA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7AB014-677B-4D8B-94BE-299232E51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2A5F9B-2993-4D4B-B69E-D1DFC740D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6A18A-CA34-4804-A3B7-6AA6CB75898B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9DA5A4-1061-445D-AE1E-D0D821B88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718245-CCE3-434D-96FD-2611FB8F5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23282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518ED1-951B-41DF-BC24-7F36F765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AC74D8-CD39-43EA-A44D-AA87CA1319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A96E5CF-4152-475A-ABB6-5843D2D44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6EC6A3-7A1A-4616-A9B6-2171A8455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6A18A-CA34-4804-A3B7-6AA6CB75898B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ADEF27-272F-4578-AA6F-27A3B0510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BB4698-71DF-4BEA-9961-784ABC14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37737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5925E8-46A9-41EA-8B42-C70BE4F3E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484FD2C-C914-4B35-BDDB-D9F380200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C4EF487-3DFA-4078-82E7-40AF128C8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A3BFF38-5FDA-44FA-BD83-DF65C565BF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F1A727F-8C95-4920-812F-16DC803742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DFF3507-6005-4890-AE01-88BF1BC2E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6A18A-CA34-4804-A3B7-6AA6CB75898B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2BD2A9F-53FA-4D52-8882-E93A05C26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E068F38-8247-4E2C-BE4D-DE3A603A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346129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83E485-8E13-48AB-B550-A4F8F168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3F7A7D8-5CD8-4599-B368-2790EE090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6A18A-CA34-4804-A3B7-6AA6CB75898B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A912D25-E115-4A2A-9B25-B582C5F0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37DD74-6026-456E-B786-4DF35113B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11305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316BAD1-35B0-415A-9760-418C2449F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6A18A-CA34-4804-A3B7-6AA6CB75898B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0D8E4EB-92D8-481B-99D7-1B41526F3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B7D5DE-F7E8-44CF-A49F-E4A41E57E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704215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F14F98-7FC4-4F63-BA6E-1886CCFB4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B8E01-3143-42CC-9C24-55E4AF387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B75183C-A14C-4C9E-AA4D-96967D48A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B7078CA-C493-4DF1-AA24-B997D7516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6A18A-CA34-4804-A3B7-6AA6CB75898B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13EECF-FB03-41AE-9432-525A46A10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213E56-063A-46D5-9D04-277D2A2E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958156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A2347-4BCA-492E-9985-D3D00AB1F398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5748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D482A3-8A6F-4799-9338-22A48A76E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C5C4E7-207F-4837-9571-1B88D7FD43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27E359-3D90-4B90-8052-7758E4957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E779C48-536E-4C0F-9520-68E8F817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6A18A-CA34-4804-A3B7-6AA6CB75898B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9C2659-C162-452E-AA60-039C38D8C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7F81EA1-F2C2-4B3E-9307-1A380835D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302069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D136DA-4753-45DA-81B3-CC90132D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6FF5252-B977-44D8-9BB1-C09191F8A7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459B87-AC7E-4143-AB67-310F895BC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6A18A-CA34-4804-A3B7-6AA6CB75898B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5163E7-76A4-401A-8D94-900EC273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B63B3E-3E57-46E4-828C-FA476965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89788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DB9DADD-30F5-4DDC-8473-EBBF6030D7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305065-7793-4A46-8AB4-6A3954BC1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BC9338-A9BC-4F2C-9B5E-A54F2BC0E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6A18A-CA34-4804-A3B7-6AA6CB75898B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B1C4E5-4B0E-4A6D-9580-C2D7A9587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749FC0-D551-48BA-B711-A9F2AD32D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0606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A2347-4BCA-492E-9985-D3D00AB1F398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1695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A2347-4BCA-492E-9985-D3D00AB1F398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638838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A2347-4BCA-492E-9985-D3D00AB1F398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21940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A2347-4BCA-492E-9985-D3D00AB1F398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65027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A2347-4BCA-492E-9985-D3D00AB1F398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31892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A2347-4BCA-492E-9985-D3D00AB1F398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75663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A2347-4BCA-492E-9985-D3D00AB1F398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52189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A2347-4BCA-492E-9985-D3D00AB1F398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093EE-480A-477E-A41C-0E830873CF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541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C8200B2-BBD4-4ADD-9B54-0B5440F52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4ADCC3-1465-4735-91D2-5ED12ADB8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E1B8DA6-41F8-4269-BA15-6FC189E590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6A18A-CA34-4804-A3B7-6AA6CB75898B}" type="datetimeFigureOut">
              <a:rPr lang="fr-FR" smtClean="0"/>
              <a:t>27/05/2025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6F0857-9A62-4F3C-AC8A-B88D42AD89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6A688D-F28B-429A-BEE2-650B4FBAA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949AD-3097-493F-8A72-A36CA2E736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87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1drv.ms/f/c/a37079e7ccb5967d/EqoQc6Jhv59Ht5UGACFWogcBh-aUSJoo5uDq-4rdEXjj1g" TargetMode="Externa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OOEYIwnQ/projet-zigbee-2a-m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d.docs.live.net/A37079E7CCB5967D/Documents/Etudes/Ecole_ingenieur_Phelma/2A/Projet_2A_ZIGBEE/Ressources_communes/Tutoriels/TUTO_Depot_GitHub.pptx" TargetMode="Externa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1drv.ms/x/c/a37079e7ccb5967d/Ecznne0XbERItfCybd--btoBCpkU9y6iSFeLjqW2DHLs6g?e=NyEqMn" TargetMode="Externa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hp-open-pdk-docs.readthedocs.io/en/latest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0.jpeg"/><Relationship Id="rId5" Type="http://schemas.openxmlformats.org/officeDocument/2006/relationships/image" Target="../media/image42.png"/><Relationship Id="rId10" Type="http://schemas.openxmlformats.org/officeDocument/2006/relationships/image" Target="../media/image39.png"/><Relationship Id="rId4" Type="http://schemas.openxmlformats.org/officeDocument/2006/relationships/image" Target="../media/image41.png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56.png"/><Relationship Id="rId2" Type="http://schemas.openxmlformats.org/officeDocument/2006/relationships/hyperlink" Target="https://d.docs.live.net/A37079E7CCB5967D/Documents/Etudes/Ecole_ingenieur_Phelma/2A/Projet_2A_ZIGBEE/Ressources_communes/Tutoriels/TUTO_guide_logiciels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57.jpe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58.jpe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57.jpe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58.jpe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4.png"/><Relationship Id="rId3" Type="http://schemas.openxmlformats.org/officeDocument/2006/relationships/image" Target="../media/image57.jpeg"/><Relationship Id="rId7" Type="http://schemas.openxmlformats.org/officeDocument/2006/relationships/image" Target="../media/image82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83.png"/><Relationship Id="rId5" Type="http://schemas.openxmlformats.org/officeDocument/2006/relationships/image" Target="../media/image58.jpe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FB3CA-553C-0615-1873-F3E621175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7592" y="2119059"/>
            <a:ext cx="10363200" cy="2387600"/>
          </a:xfrm>
        </p:spPr>
        <p:txBody>
          <a:bodyPr/>
          <a:lstStyle/>
          <a:p>
            <a:r>
              <a:rPr lang="fr-FR"/>
              <a:t>Projet ZigBee</a:t>
            </a:r>
            <a:br>
              <a:rPr lang="fr-FR"/>
            </a:br>
            <a:r>
              <a:rPr lang="fr-FR"/>
              <a:t>Revue de projet 03/04/2025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88EE7FD-438E-4F33-B42B-ADE9491B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7152" y="4907756"/>
            <a:ext cx="9144000" cy="1655762"/>
          </a:xfrm>
        </p:spPr>
        <p:txBody>
          <a:bodyPr/>
          <a:lstStyle/>
          <a:p>
            <a:r>
              <a:rPr lang="fr-FR"/>
              <a:t>Promo Phelma MT 2026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E47BA7-51F0-392A-9B23-56B0A352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>
                <a:solidFill>
                  <a:schemeClr val="tx1"/>
                </a:solidFill>
              </a:rPr>
              <a:t>1</a:t>
            </a:fld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859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F1ABD3-E46B-194F-3CD3-3C49FA6D4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Sensibilité / IIP3 récepteur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500175B-A70F-F677-99BB-1C1FFBC187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4080" y="1490345"/>
                <a:ext cx="12039600" cy="4595178"/>
              </a:xfrm>
            </p:spPr>
            <p:txBody>
              <a:bodyPr vert="horz" lIns="91440" tIns="45720" rIns="91440" bIns="45720" rtlCol="0" anchor="t">
                <a:normAutofit fontScale="40000" lnSpcReduction="20000"/>
              </a:bodyPr>
              <a:lstStyle/>
              <a:p>
                <a:r>
                  <a:rPr lang="fr-FR" sz="3800"/>
                  <a:t>Puissance de l’émetteur :</a:t>
                </a:r>
              </a:p>
              <a:p>
                <a:pPr lvl="1"/>
                <a:r>
                  <a:rPr lang="fr-FR" sz="3400"/>
                  <a:t>Donnée par le cahier des charges</a:t>
                </a:r>
              </a:p>
              <a:p>
                <a:r>
                  <a:rPr lang="fr-FR" sz="3800"/>
                  <a:t>Sensibilité = </a:t>
                </a:r>
                <a:r>
                  <a:rPr lang="fr-FR" sz="3800" err="1"/>
                  <a:t>P</a:t>
                </a:r>
                <a:r>
                  <a:rPr lang="fr-FR" sz="3800" baseline="-25000" err="1"/>
                  <a:t>si,min</a:t>
                </a:r>
                <a:r>
                  <a:rPr lang="fr-FR" sz="3800"/>
                  <a:t>  : </a:t>
                </a:r>
              </a:p>
              <a:p>
                <a:pPr lvl="1"/>
                <a:r>
                  <a:rPr lang="fr-FR" sz="3400"/>
                  <a:t>Puissance de réception minimale du récepteur =&gt; Distance max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sz="3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3400" b="0" i="1" smtClean="0">
                            <a:latin typeface="Cambria Math" panose="02040503050406030204" pitchFamily="18" charset="0"/>
                          </a:rPr>
                          <m:t>𝑆𝑖</m:t>
                        </m:r>
                        <m:r>
                          <a:rPr lang="fr-FR" sz="3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34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fr-FR" sz="3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3400" b="0" i="1" smtClean="0"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fr-FR" sz="3400" b="0" i="1" smtClean="0">
                        <a:latin typeface="Cambria Math" panose="02040503050406030204" pitchFamily="18" charset="0"/>
                      </a:rPr>
                      <m:t>−174+10</m:t>
                    </m:r>
                    <m:func>
                      <m:funcPr>
                        <m:ctrlPr>
                          <a:rPr lang="fr-FR" sz="3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fr-FR" sz="3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3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fr-FR" sz="3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fr-FR" sz="3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fr-FR" sz="3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func>
                    <m:r>
                      <a:rPr lang="fr-FR" sz="3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3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400" b="0" i="1" smtClean="0">
                            <a:latin typeface="Cambria Math" panose="02040503050406030204" pitchFamily="18" charset="0"/>
                          </a:rPr>
                          <m:t>𝑆𝑁𝑅</m:t>
                        </m:r>
                      </m:e>
                      <m:sub>
                        <m:r>
                          <a:rPr lang="fr-FR" sz="3400" b="0" i="1" smtClean="0">
                            <a:latin typeface="Cambria Math" panose="02040503050406030204" pitchFamily="18" charset="0"/>
                          </a:rPr>
                          <m:t>𝑟𝑒𝑞</m:t>
                        </m:r>
                      </m:sub>
                    </m:sSub>
                  </m:oMath>
                </a14:m>
                <a:endParaRPr lang="fr-FR" sz="3400" b="0"/>
              </a:p>
              <a:p>
                <a:pPr marL="457200" lvl="1" indent="0">
                  <a:buNone/>
                </a:pPr>
                <a:endParaRPr lang="fr-FR" sz="3400" b="0"/>
              </a:p>
              <a:p>
                <a:r>
                  <a:rPr lang="fr-FR" sz="3800" err="1"/>
                  <a:t>P</a:t>
                </a:r>
                <a:r>
                  <a:rPr lang="fr-FR" sz="3800" baseline="-25000" err="1"/>
                  <a:t>si,max</a:t>
                </a:r>
                <a:r>
                  <a:rPr lang="fr-FR" sz="3800"/>
                  <a:t> :</a:t>
                </a:r>
              </a:p>
              <a:p>
                <a:pPr lvl="1"/>
                <a:r>
                  <a:rPr lang="fr-FR" sz="3400"/>
                  <a:t>  Puissance réception maximale du récepteur =&gt; Distance min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sz="3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3400" b="0" i="1" smtClean="0">
                            <a:latin typeface="Cambria Math" panose="02040503050406030204" pitchFamily="18" charset="0"/>
                          </a:rPr>
                          <m:t>𝑆𝑖</m:t>
                        </m:r>
                        <m:r>
                          <a:rPr lang="fr-FR" sz="3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34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fr-FR" sz="3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sz="3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sz="3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𝐼𝐼𝑃</m:t>
                        </m:r>
                        <m:r>
                          <a:rPr lang="fr-FR" sz="3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3+</m:t>
                        </m:r>
                        <m:sSub>
                          <m:sSubPr>
                            <m:ctrlPr>
                              <a:rPr lang="fr-FR" sz="3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FR" sz="3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𝑁𝐹𝑖</m:t>
                            </m:r>
                          </m:sub>
                        </m:sSub>
                      </m:num>
                      <m:den>
                        <m:r>
                          <a:rPr lang="fr-FR" sz="3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fr-FR" sz="3400"/>
              </a:p>
              <a:p>
                <a:r>
                  <a:rPr lang="fr-FR" sz="3800"/>
                  <a:t>FM :</a:t>
                </a:r>
              </a:p>
              <a:p>
                <a:pPr lvl="1"/>
                <a:r>
                  <a:rPr lang="fr-FR" sz="3400"/>
                  <a:t>Marge sur les pertes dans un environnement intérieur</a:t>
                </a:r>
              </a:p>
              <a:p>
                <a:r>
                  <a:rPr lang="fr-FR" sz="3800"/>
                  <a:t>Atténuation :</a:t>
                </a:r>
              </a:p>
              <a:p>
                <a:pPr lvl="1"/>
                <a:r>
                  <a:rPr lang="fr-FR" sz="3400"/>
                  <a:t>Causée par la distance entre l’émetteur et le récepteur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sz="3400" b="0" i="1" smtClean="0">
                        <a:latin typeface="Cambria Math" panose="02040503050406030204" pitchFamily="18" charset="0"/>
                      </a:rPr>
                      <m:t>𝐴𝑡𝑡</m:t>
                    </m:r>
                    <m:r>
                      <a:rPr lang="fr-FR" sz="3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3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3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fr-FR" sz="3400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sz="3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3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fr-FR" sz="3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3400" b="0" i="1" smtClean="0">
                        <a:latin typeface="Cambria Math" panose="02040503050406030204" pitchFamily="18" charset="0"/>
                      </a:rPr>
                      <m:t>𝐹𝑀</m:t>
                    </m:r>
                  </m:oMath>
                </a14:m>
                <a:endParaRPr lang="fr-FR" sz="3400"/>
              </a:p>
              <a:p>
                <a:r>
                  <a:rPr lang="fr-FR" sz="3800"/>
                  <a:t>Distance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sz="3400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𝑑</m:t>
                    </m:r>
                    <m:r>
                      <a:rPr lang="fr-FR" sz="3400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=</m:t>
                    </m:r>
                    <m:f>
                      <m:fPr>
                        <m:ctrlPr>
                          <a:rPr lang="fr-FR" sz="3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fr-FR" sz="3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𝜆</m:t>
                        </m:r>
                        <m:r>
                          <a:rPr lang="fr-FR" sz="3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∙</m:t>
                        </m:r>
                        <m:sSup>
                          <m:sSupPr>
                            <m:ctrlPr>
                              <a:rPr lang="fr-FR" sz="3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</m:ctrlPr>
                          </m:sSupPr>
                          <m:e>
                            <m:r>
                              <a:rPr lang="fr-FR" sz="3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  <m:t>10</m:t>
                            </m:r>
                          </m:e>
                          <m:sup>
                            <m:f>
                              <m:fPr>
                                <m:ctrlPr>
                                  <a:rPr lang="fr-FR" sz="3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lt"/>
                                  </a:rPr>
                                </m:ctrlPr>
                              </m:fPr>
                              <m:num>
                                <m:r>
                                  <a:rPr lang="fr-FR" sz="3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lt"/>
                                  </a:rPr>
                                  <m:t>𝐴𝑡𝑡</m:t>
                                </m:r>
                              </m:num>
                              <m:den>
                                <m:r>
                                  <a:rPr lang="fr-FR" sz="3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lt"/>
                                  </a:rPr>
                                  <m:t>20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fr-FR" sz="3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4</m:t>
                        </m:r>
                        <m:r>
                          <a:rPr lang="fr-FR" sz="3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𝜋</m:t>
                        </m:r>
                      </m:den>
                    </m:f>
                  </m:oMath>
                </a14:m>
                <a:endParaRPr lang="fr-FR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500175B-A70F-F677-99BB-1C1FFBC187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4080" y="1490345"/>
                <a:ext cx="12039600" cy="4595178"/>
              </a:xfrm>
              <a:blipFill>
                <a:blip r:embed="rId3"/>
                <a:stretch>
                  <a:fillRect l="-152" t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A767507D-9B67-C75E-C2BE-93C45B379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569" y="4414881"/>
            <a:ext cx="6611314" cy="1813389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AA05A63E-8FB0-F108-6FB4-E67BCE59DECC}"/>
              </a:ext>
            </a:extLst>
          </p:cNvPr>
          <p:cNvGrpSpPr/>
          <p:nvPr/>
        </p:nvGrpSpPr>
        <p:grpSpPr>
          <a:xfrm>
            <a:off x="7069343" y="2470156"/>
            <a:ext cx="2986409" cy="1053301"/>
            <a:chOff x="7484367" y="3078480"/>
            <a:chExt cx="2298700" cy="718021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CCE28C49-0B1B-4397-C520-7F7FAC8D4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4367" y="3078480"/>
              <a:ext cx="2298700" cy="539750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E5CA1C63-4915-9A56-EE34-21D28C0A8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367" y="3593301"/>
              <a:ext cx="2298700" cy="203200"/>
            </a:xfrm>
            <a:prstGeom prst="rect">
              <a:avLst/>
            </a:prstGeom>
          </p:spPr>
        </p:pic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C954AE96-7C30-FCF6-39F9-DC62ADAF1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9343" y="3666204"/>
            <a:ext cx="2316736" cy="61247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2D5A312C-68FD-7017-B5C8-818B90B11856}"/>
              </a:ext>
            </a:extLst>
          </p:cNvPr>
          <p:cNvSpPr txBox="1"/>
          <p:nvPr/>
        </p:nvSpPr>
        <p:spPr>
          <a:xfrm>
            <a:off x="5965315" y="1433546"/>
            <a:ext cx="5771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/>
              <a:t>IIP3</a:t>
            </a:r>
            <a:r>
              <a:rPr lang="fr-FR" sz="2000"/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/>
              <a:t>LNA &amp; MIXER : Discussion S. BOURDEL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fr-FR" sz="1400"/>
              <a:t>De telle sorte à avoir un IIP3 du récepteur proche de celui du LNA</a:t>
            </a:r>
          </a:p>
        </p:txBody>
      </p:sp>
      <p:sp>
        <p:nvSpPr>
          <p:cNvPr id="15" name="Accolade ouvrante 14">
            <a:extLst>
              <a:ext uri="{FF2B5EF4-FFF2-40B4-BE49-F238E27FC236}">
                <a16:creationId xmlns:a16="http://schemas.microsoft.com/office/drawing/2014/main" id="{F2A316C0-166F-91F6-F0FC-A7D3A8AD6522}"/>
              </a:ext>
            </a:extLst>
          </p:cNvPr>
          <p:cNvSpPr/>
          <p:nvPr/>
        </p:nvSpPr>
        <p:spPr>
          <a:xfrm rot="16200000">
            <a:off x="2617957" y="1778768"/>
            <a:ext cx="244428" cy="1822665"/>
          </a:xfrm>
          <a:prstGeom prst="leftBrace">
            <a:avLst>
              <a:gd name="adj1" fmla="val 0"/>
              <a:gd name="adj2" fmla="val 5089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85EE6D3-8209-CF66-3390-54F6DF911265}"/>
              </a:ext>
            </a:extLst>
          </p:cNvPr>
          <p:cNvSpPr txBox="1"/>
          <p:nvPr/>
        </p:nvSpPr>
        <p:spPr>
          <a:xfrm>
            <a:off x="2465365" y="2690100"/>
            <a:ext cx="58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P</a:t>
            </a:r>
            <a:r>
              <a:rPr lang="fr-FR" sz="1400" baseline="-25000"/>
              <a:t>NFi</a:t>
            </a:r>
            <a:endParaRPr lang="fr-FR" sz="1400"/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7F59052E-D9CC-0167-DF14-679A9D9CC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10</a:t>
            </a:fld>
            <a:endParaRPr lang="fr-FR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938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C435D7-2772-6EB0-AC58-E6C93DB62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Spécifications PLL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B839EB-C59D-E221-D73F-184DAE64D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278"/>
            <a:ext cx="10687050" cy="47486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ea typeface="Calibri"/>
                <a:cs typeface="Calibri"/>
              </a:rPr>
              <a:t>Cahier des charges : </a:t>
            </a: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Calculs -&gt; Détermination des valeurs de capacités/résistances du filtre de la PLL</a:t>
            </a:r>
          </a:p>
          <a:p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On en déduit les </a:t>
            </a:r>
            <a:r>
              <a:rPr lang="fr-FR" err="1">
                <a:ea typeface="Calibri"/>
                <a:cs typeface="Calibri"/>
              </a:rPr>
              <a:t>Spec</a:t>
            </a:r>
            <a:r>
              <a:rPr lang="fr-FR">
                <a:ea typeface="Calibri"/>
                <a:cs typeface="Calibri"/>
              </a:rPr>
              <a:t> PLL suivantes :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9CBDB9-22FE-50C6-BFD0-17CE2AA7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11</a:t>
            </a:fld>
            <a:endParaRPr lang="fr-FR" b="1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3B4DA0-9596-DAAA-7ACC-59D8EB00C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160" y="1928397"/>
            <a:ext cx="2635470" cy="1955913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921DDCE5-25C8-642C-F54E-CDB59C8A8D64}"/>
              </a:ext>
            </a:extLst>
          </p:cNvPr>
          <p:cNvGrpSpPr/>
          <p:nvPr/>
        </p:nvGrpSpPr>
        <p:grpSpPr>
          <a:xfrm>
            <a:off x="7995072" y="4422486"/>
            <a:ext cx="2813135" cy="590551"/>
            <a:chOff x="7924797" y="2784487"/>
            <a:chExt cx="2616200" cy="780553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E2F9AB9E-2B03-4E82-3443-9B6905448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3741"/>
            <a:stretch/>
          </p:blipFill>
          <p:spPr>
            <a:xfrm>
              <a:off x="7924797" y="3156816"/>
              <a:ext cx="2616200" cy="408224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792B22FD-D99B-1033-6900-3D0261BB1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3741"/>
            <a:stretch/>
          </p:blipFill>
          <p:spPr>
            <a:xfrm>
              <a:off x="7924797" y="2784487"/>
              <a:ext cx="2616200" cy="408224"/>
            </a:xfrm>
            <a:prstGeom prst="rect">
              <a:avLst/>
            </a:prstGeom>
          </p:spPr>
        </p:pic>
      </p:grpSp>
      <p:pic>
        <p:nvPicPr>
          <p:cNvPr id="10" name="Picture 9" descr="A diagram of mathematical equations&#10;&#10;AI-generated content may be incorrect.">
            <a:extLst>
              <a:ext uri="{FF2B5EF4-FFF2-40B4-BE49-F238E27FC236}">
                <a16:creationId xmlns:a16="http://schemas.microsoft.com/office/drawing/2014/main" id="{D352D646-421A-930D-820B-AEDDAE879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501" y="1928397"/>
            <a:ext cx="6138878" cy="1364195"/>
          </a:xfrm>
          <a:prstGeom prst="rect">
            <a:avLst/>
          </a:prstGeom>
        </p:spPr>
      </p:pic>
      <p:pic>
        <p:nvPicPr>
          <p:cNvPr id="11" name="Picture 10" descr="A close up of a sign&#10;&#10;AI-generated content may be incorrect.">
            <a:extLst>
              <a:ext uri="{FF2B5EF4-FFF2-40B4-BE49-F238E27FC236}">
                <a16:creationId xmlns:a16="http://schemas.microsoft.com/office/drawing/2014/main" id="{0396CAD8-78B7-F22F-053F-5C2D032501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0" y="5290937"/>
            <a:ext cx="47625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05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F24365-6354-C47C-CAB7-EDF534784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Pour une démarche Agile sur les spécifications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B76ABC-71A1-24AF-EB13-4F630D234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Etablissement des marges</a:t>
            </a:r>
          </a:p>
          <a:p>
            <a:r>
              <a:rPr lang="fr-FR">
                <a:ea typeface="Calibri"/>
                <a:cs typeface="Calibri"/>
              </a:rPr>
              <a:t>Priorisation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>
                <a:ea typeface="Calibri"/>
                <a:cs typeface="Calibri"/>
              </a:rPr>
              <a:t>des spécifications </a:t>
            </a:r>
          </a:p>
          <a:p>
            <a:r>
              <a:rPr lang="fr-FR">
                <a:ea typeface="Calibri"/>
                <a:cs typeface="Calibri"/>
              </a:rPr>
              <a:t>Révision périodiques des marges et des spécifications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45C41D-69CF-B702-2C25-28AC53E2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12</a:t>
            </a:fld>
            <a:endParaRPr lang="fr-FR" b="1">
              <a:solidFill>
                <a:schemeClr val="bg1"/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C436C99-E781-3650-6B85-717C6E11B1A9}"/>
              </a:ext>
            </a:extLst>
          </p:cNvPr>
          <p:cNvGrpSpPr/>
          <p:nvPr/>
        </p:nvGrpSpPr>
        <p:grpSpPr>
          <a:xfrm>
            <a:off x="3806606" y="3997406"/>
            <a:ext cx="3853446" cy="2027880"/>
            <a:chOff x="121710" y="3451496"/>
            <a:chExt cx="3853446" cy="2027880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C6024BFD-5F3E-E4F8-A623-B29392C619C6}"/>
                </a:ext>
              </a:extLst>
            </p:cNvPr>
            <p:cNvSpPr txBox="1"/>
            <p:nvPr/>
          </p:nvSpPr>
          <p:spPr>
            <a:xfrm>
              <a:off x="121710" y="4833045"/>
              <a:ext cx="1185041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/>
                <a:t>Début sprint</a:t>
              </a:r>
              <a:endParaRPr lang="fr-FR">
                <a:ea typeface="Calibri"/>
                <a:cs typeface="Calibri"/>
              </a:endParaRP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B846B5EB-ABA9-665A-727F-2A237446496F}"/>
                </a:ext>
              </a:extLst>
            </p:cNvPr>
            <p:cNvGrpSpPr/>
            <p:nvPr/>
          </p:nvGrpSpPr>
          <p:grpSpPr>
            <a:xfrm>
              <a:off x="838200" y="3451496"/>
              <a:ext cx="3136956" cy="1910875"/>
              <a:chOff x="946847" y="2877084"/>
              <a:chExt cx="3136956" cy="1910875"/>
            </a:xfrm>
          </p:grpSpPr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69B828D-9A45-DC21-6591-32F59FAE05C1}"/>
                  </a:ext>
                </a:extLst>
              </p:cNvPr>
              <p:cNvSpPr txBox="1"/>
              <p:nvPr/>
            </p:nvSpPr>
            <p:spPr>
              <a:xfrm>
                <a:off x="2686869" y="4418627"/>
                <a:ext cx="1396934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fr-FR">
                    <a:ea typeface="Calibri"/>
                    <a:cs typeface="Calibri"/>
                  </a:rPr>
                  <a:t>Fin sprint</a:t>
                </a:r>
              </a:p>
            </p:txBody>
          </p: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7C74996A-EAE1-F27F-F2E2-CF81D920B285}"/>
                  </a:ext>
                </a:extLst>
              </p:cNvPr>
              <p:cNvGrpSpPr/>
              <p:nvPr/>
            </p:nvGrpSpPr>
            <p:grpSpPr>
              <a:xfrm>
                <a:off x="946847" y="2877084"/>
                <a:ext cx="2432623" cy="1879543"/>
                <a:chOff x="946847" y="2877084"/>
                <a:chExt cx="2432623" cy="1879543"/>
              </a:xfrm>
            </p:grpSpPr>
            <p:sp>
              <p:nvSpPr>
                <p:cNvPr id="12" name="Flèche : droite 11">
                  <a:extLst>
                    <a:ext uri="{FF2B5EF4-FFF2-40B4-BE49-F238E27FC236}">
                      <a16:creationId xmlns:a16="http://schemas.microsoft.com/office/drawing/2014/main" id="{F36D400E-D1A7-34B1-452C-A4DC38E41BF4}"/>
                    </a:ext>
                  </a:extLst>
                </p:cNvPr>
                <p:cNvSpPr/>
                <p:nvPr/>
              </p:nvSpPr>
              <p:spPr>
                <a:xfrm>
                  <a:off x="946847" y="4379104"/>
                  <a:ext cx="816323" cy="377523"/>
                </a:xfrm>
                <a:prstGeom prst="rightArrow">
                  <a:avLst/>
                </a:prstGeom>
                <a:solidFill>
                  <a:srgbClr val="BE171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13" name="Groupe 12">
                  <a:extLst>
                    <a:ext uri="{FF2B5EF4-FFF2-40B4-BE49-F238E27FC236}">
                      <a16:creationId xmlns:a16="http://schemas.microsoft.com/office/drawing/2014/main" id="{8AC90421-F97D-3E63-E2F0-BAE6D1879D03}"/>
                    </a:ext>
                  </a:extLst>
                </p:cNvPr>
                <p:cNvGrpSpPr/>
                <p:nvPr/>
              </p:nvGrpSpPr>
              <p:grpSpPr>
                <a:xfrm>
                  <a:off x="1299788" y="2877084"/>
                  <a:ext cx="2079682" cy="1874561"/>
                  <a:chOff x="1418407" y="3080772"/>
                  <a:chExt cx="2079682" cy="1874561"/>
                </a:xfrm>
              </p:grpSpPr>
              <p:sp>
                <p:nvSpPr>
                  <p:cNvPr id="14" name="Flèche : en arc 13">
                    <a:extLst>
                      <a:ext uri="{FF2B5EF4-FFF2-40B4-BE49-F238E27FC236}">
                        <a16:creationId xmlns:a16="http://schemas.microsoft.com/office/drawing/2014/main" id="{66C00744-631A-5981-DED1-994557748948}"/>
                      </a:ext>
                    </a:extLst>
                  </p:cNvPr>
                  <p:cNvSpPr/>
                  <p:nvPr/>
                </p:nvSpPr>
                <p:spPr>
                  <a:xfrm rot="15867902" flipH="1">
                    <a:off x="1890132" y="3347376"/>
                    <a:ext cx="1404055" cy="1811859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7805027"/>
                      <a:gd name="adj5" fmla="val 12500"/>
                    </a:avLst>
                  </a:prstGeom>
                  <a:solidFill>
                    <a:srgbClr val="BE171F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5" name="Groupe 14">
                    <a:extLst>
                      <a:ext uri="{FF2B5EF4-FFF2-40B4-BE49-F238E27FC236}">
                        <a16:creationId xmlns:a16="http://schemas.microsoft.com/office/drawing/2014/main" id="{62A9140B-E23C-A512-5CB0-717C5B7DF148}"/>
                      </a:ext>
                    </a:extLst>
                  </p:cNvPr>
                  <p:cNvGrpSpPr/>
                  <p:nvPr/>
                </p:nvGrpSpPr>
                <p:grpSpPr>
                  <a:xfrm>
                    <a:off x="1418407" y="3080772"/>
                    <a:ext cx="1655379" cy="1757941"/>
                    <a:chOff x="1325963" y="2915196"/>
                    <a:chExt cx="1655379" cy="1757941"/>
                  </a:xfrm>
                </p:grpSpPr>
                <p:sp>
                  <p:nvSpPr>
                    <p:cNvPr id="16" name="Flèche : en arc 15">
                      <a:extLst>
                        <a:ext uri="{FF2B5EF4-FFF2-40B4-BE49-F238E27FC236}">
                          <a16:creationId xmlns:a16="http://schemas.microsoft.com/office/drawing/2014/main" id="{A9C3EDA2-A540-6360-7F77-79FC3B4A01AE}"/>
                        </a:ext>
                      </a:extLst>
                    </p:cNvPr>
                    <p:cNvSpPr/>
                    <p:nvPr/>
                  </p:nvSpPr>
                  <p:spPr>
                    <a:xfrm rot="18926270" flipH="1">
                      <a:off x="1325963" y="2915196"/>
                      <a:ext cx="1655379" cy="1757941"/>
                    </a:xfrm>
                    <a:prstGeom prst="circularArrow">
                      <a:avLst>
                        <a:gd name="adj1" fmla="val 12500"/>
                        <a:gd name="adj2" fmla="val 1142319"/>
                        <a:gd name="adj3" fmla="val 20457681"/>
                        <a:gd name="adj4" fmla="val 5199344"/>
                        <a:gd name="adj5" fmla="val 12500"/>
                      </a:avLst>
                    </a:prstGeom>
                    <a:solidFill>
                      <a:srgbClr val="BE171F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" name="ZoneTexte 16">
                      <a:extLst>
                        <a:ext uri="{FF2B5EF4-FFF2-40B4-BE49-F238E27FC236}">
                          <a16:creationId xmlns:a16="http://schemas.microsoft.com/office/drawing/2014/main" id="{8B5C5D19-3592-DCEA-E441-2ED3287EC9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1996" y="3571503"/>
                      <a:ext cx="1223169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 rtlCol="0" anchor="t">
                      <a:spAutoFit/>
                    </a:bodyPr>
                    <a:lstStyle/>
                    <a:p>
                      <a:r>
                        <a:rPr lang="fr-FR" sz="2000" b="1"/>
                        <a:t>SPRINT #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259152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FB67A-0223-0015-1A93-C86B790B9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AF18039-1B5A-AAD8-4786-693D2B30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Organisation de l’équipe et outils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210CAD7-1861-B3C2-12DE-63EE77ED5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09CA97D-4B1E-8C28-1D93-CF9788D4F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13</a:t>
            </a:fld>
            <a:endParaRPr lang="fr-FR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012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AE515CF-0376-2AD1-FAE9-2973D5666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576" y="351648"/>
            <a:ext cx="10515600" cy="1325563"/>
          </a:xfrm>
        </p:spPr>
        <p:txBody>
          <a:bodyPr/>
          <a:lstStyle/>
          <a:p>
            <a:r>
              <a:rPr lang="fr-FR"/>
              <a:t>Répartition des rôles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562776C-1345-0AF3-B542-7987B564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14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4BF3B90-6770-BA94-3C49-9E77274FDF3D}"/>
              </a:ext>
            </a:extLst>
          </p:cNvPr>
          <p:cNvSpPr/>
          <p:nvPr/>
        </p:nvSpPr>
        <p:spPr>
          <a:xfrm>
            <a:off x="785699" y="1852567"/>
            <a:ext cx="4616478" cy="3646928"/>
          </a:xfrm>
          <a:prstGeom prst="roundRect">
            <a:avLst>
              <a:gd name="adj" fmla="val 7952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E9B20FF-22E6-610F-CA55-B8CDC2A9742E}"/>
              </a:ext>
            </a:extLst>
          </p:cNvPr>
          <p:cNvSpPr txBox="1"/>
          <p:nvPr/>
        </p:nvSpPr>
        <p:spPr>
          <a:xfrm>
            <a:off x="1801221" y="1951150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>
                <a:solidFill>
                  <a:schemeClr val="bg1"/>
                </a:solidFill>
              </a:rPr>
              <a:t>Gestion de projet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9CC096A1-26E8-2CFD-7017-211DB0936871}"/>
              </a:ext>
            </a:extLst>
          </p:cNvPr>
          <p:cNvSpPr/>
          <p:nvPr/>
        </p:nvSpPr>
        <p:spPr>
          <a:xfrm>
            <a:off x="1659896" y="2565539"/>
            <a:ext cx="2684525" cy="1127497"/>
          </a:xfrm>
          <a:prstGeom prst="roundRect">
            <a:avLst>
              <a:gd name="adj" fmla="val 795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/>
              <a:t>Chef de projet</a:t>
            </a:r>
          </a:p>
          <a:p>
            <a:r>
              <a:rPr lang="fr-FR" sz="1600"/>
              <a:t> - Timothée </a:t>
            </a:r>
            <a:r>
              <a:rPr lang="fr-FR" sz="1600" err="1"/>
              <a:t>Grunewald</a:t>
            </a:r>
            <a:endParaRPr lang="fr-FR" sz="1600"/>
          </a:p>
          <a:p>
            <a:r>
              <a:rPr lang="fr-FR" sz="1600"/>
              <a:t> - Baptiste Monget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B868FEFA-33A0-02D6-0B3F-26B8E8CC29F3}"/>
              </a:ext>
            </a:extLst>
          </p:cNvPr>
          <p:cNvSpPr/>
          <p:nvPr/>
        </p:nvSpPr>
        <p:spPr>
          <a:xfrm>
            <a:off x="888484" y="3827674"/>
            <a:ext cx="4410908" cy="1395193"/>
          </a:xfrm>
          <a:prstGeom prst="roundRect">
            <a:avLst>
              <a:gd name="adj" fmla="val 795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/>
              <a:t>Outils de gestion / AGILE</a:t>
            </a:r>
          </a:p>
          <a:p>
            <a:r>
              <a:rPr lang="fr-FR" sz="1600"/>
              <a:t> - Trello : Colin </a:t>
            </a:r>
            <a:r>
              <a:rPr lang="fr-FR" sz="1600" err="1"/>
              <a:t>Bariller</a:t>
            </a:r>
            <a:endParaRPr lang="fr-FR" sz="1600"/>
          </a:p>
          <a:p>
            <a:r>
              <a:rPr lang="fr-FR" sz="1600"/>
              <a:t> - Gantt : Timothée </a:t>
            </a:r>
            <a:r>
              <a:rPr lang="fr-FR" sz="1600" err="1"/>
              <a:t>Grunewald</a:t>
            </a:r>
            <a:r>
              <a:rPr lang="fr-FR" sz="1600"/>
              <a:t> / Sacha Lutoff</a:t>
            </a:r>
          </a:p>
          <a:p>
            <a:r>
              <a:rPr lang="fr-FR" sz="1600"/>
              <a:t> - Weekly : Equipe</a:t>
            </a:r>
          </a:p>
          <a:p>
            <a:r>
              <a:rPr lang="fr-FR" sz="1600"/>
              <a:t> - Rapport : Responsable tournant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0F1C1A2-76E6-589E-772B-634D6C4D824D}"/>
              </a:ext>
            </a:extLst>
          </p:cNvPr>
          <p:cNvSpPr/>
          <p:nvPr/>
        </p:nvSpPr>
        <p:spPr>
          <a:xfrm>
            <a:off x="5744294" y="136523"/>
            <a:ext cx="6170338" cy="6219829"/>
          </a:xfrm>
          <a:prstGeom prst="roundRect">
            <a:avLst>
              <a:gd name="adj" fmla="val 7952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D299A4D-41F4-4EBC-C53E-15B36436270A}"/>
              </a:ext>
            </a:extLst>
          </p:cNvPr>
          <p:cNvSpPr txBox="1"/>
          <p:nvPr/>
        </p:nvSpPr>
        <p:spPr>
          <a:xfrm>
            <a:off x="7724226" y="212010"/>
            <a:ext cx="2342949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>
                <a:solidFill>
                  <a:schemeClr val="bg1"/>
                </a:solidFill>
              </a:rPr>
              <a:t>Blocs Techniques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71466C3-36EB-637A-563E-59AD0E8DC315}"/>
              </a:ext>
            </a:extLst>
          </p:cNvPr>
          <p:cNvSpPr txBox="1"/>
          <p:nvPr/>
        </p:nvSpPr>
        <p:spPr>
          <a:xfrm>
            <a:off x="5891761" y="2568062"/>
            <a:ext cx="2667166" cy="119181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b="1"/>
              <a:t>Mixer</a:t>
            </a:r>
          </a:p>
          <a:p>
            <a:r>
              <a:rPr lang="fr-FR" sz="1600" b="1"/>
              <a:t> - </a:t>
            </a:r>
            <a:r>
              <a:rPr lang="fr-FR" sz="1600" err="1"/>
              <a:t>Elyas</a:t>
            </a:r>
            <a:r>
              <a:rPr lang="fr-FR" sz="1600"/>
              <a:t> </a:t>
            </a:r>
            <a:r>
              <a:rPr lang="fr-FR" sz="1600" err="1"/>
              <a:t>Arfaoui</a:t>
            </a:r>
            <a:r>
              <a:rPr lang="fr-FR" sz="1600"/>
              <a:t> </a:t>
            </a:r>
          </a:p>
          <a:p>
            <a:r>
              <a:rPr lang="fr-FR" sz="1600"/>
              <a:t> - Fatou </a:t>
            </a:r>
            <a:r>
              <a:rPr lang="fr-FR" sz="1600" err="1"/>
              <a:t>Fall</a:t>
            </a:r>
            <a:endParaRPr lang="fr-FR" sz="1600"/>
          </a:p>
          <a:p>
            <a:r>
              <a:rPr lang="fr-FR" sz="1600"/>
              <a:t> - Sarah Hadi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653887A-3192-B1B9-3542-5B76E7B0C4FD}"/>
              </a:ext>
            </a:extLst>
          </p:cNvPr>
          <p:cNvSpPr/>
          <p:nvPr/>
        </p:nvSpPr>
        <p:spPr>
          <a:xfrm>
            <a:off x="5897376" y="869726"/>
            <a:ext cx="2667166" cy="1618169"/>
          </a:xfrm>
          <a:prstGeom prst="roundRect">
            <a:avLst>
              <a:gd name="adj" fmla="val 7952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/>
              <a:t>LNA</a:t>
            </a:r>
          </a:p>
          <a:p>
            <a:pPr marL="285750" indent="-285750">
              <a:buFontTx/>
              <a:buChar char="-"/>
            </a:pPr>
            <a:r>
              <a:rPr lang="fr-FR" sz="1600"/>
              <a:t>Akram </a:t>
            </a:r>
            <a:r>
              <a:rPr lang="fr-FR" sz="1600" err="1"/>
              <a:t>Atouile</a:t>
            </a:r>
            <a:endParaRPr lang="fr-FR" sz="1600"/>
          </a:p>
          <a:p>
            <a:pPr marL="285750" indent="-285750">
              <a:buFontTx/>
              <a:buChar char="-"/>
            </a:pPr>
            <a:r>
              <a:rPr lang="fr-FR" sz="1600"/>
              <a:t>Brice </a:t>
            </a:r>
            <a:r>
              <a:rPr lang="fr-FR" sz="1600" err="1"/>
              <a:t>Gogué</a:t>
            </a:r>
            <a:r>
              <a:rPr lang="fr-FR" sz="1600"/>
              <a:t>-Meunier</a:t>
            </a:r>
          </a:p>
          <a:p>
            <a:pPr marL="285750" indent="-285750">
              <a:buFontTx/>
              <a:buChar char="-"/>
            </a:pPr>
            <a:r>
              <a:rPr lang="fr-FR" sz="1600"/>
              <a:t>Sacha Lutoff</a:t>
            </a:r>
          </a:p>
          <a:p>
            <a:pPr marL="285750" indent="-285750">
              <a:buFontTx/>
              <a:buChar char="-"/>
            </a:pPr>
            <a:r>
              <a:rPr lang="fr-FR" sz="1600"/>
              <a:t>Baptiste Monget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C047797-9013-5CD3-E73B-D9E858C15342}"/>
              </a:ext>
            </a:extLst>
          </p:cNvPr>
          <p:cNvSpPr txBox="1"/>
          <p:nvPr/>
        </p:nvSpPr>
        <p:spPr>
          <a:xfrm>
            <a:off x="5891761" y="3827674"/>
            <a:ext cx="2667166" cy="145406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b="1"/>
              <a:t>PLL</a:t>
            </a:r>
          </a:p>
          <a:p>
            <a:r>
              <a:rPr lang="fr-FR" sz="1600"/>
              <a:t> - Michel Amigo</a:t>
            </a:r>
          </a:p>
          <a:p>
            <a:r>
              <a:rPr lang="fr-FR" sz="1600"/>
              <a:t> - Sofian Archambault</a:t>
            </a:r>
          </a:p>
          <a:p>
            <a:r>
              <a:rPr lang="fr-FR" sz="1600"/>
              <a:t> - Colin </a:t>
            </a:r>
            <a:r>
              <a:rPr lang="fr-FR" sz="1600" err="1"/>
              <a:t>Bariller</a:t>
            </a:r>
            <a:endParaRPr lang="fr-FR" sz="1600"/>
          </a:p>
          <a:p>
            <a:r>
              <a:rPr lang="fr-FR" sz="1600"/>
              <a:t> - Timothée </a:t>
            </a:r>
            <a:r>
              <a:rPr lang="fr-FR" sz="1600" err="1"/>
              <a:t>Grunewald</a:t>
            </a:r>
            <a:endParaRPr lang="fr-FR" sz="160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366C6E0-B223-05B5-D55C-59BF70025BEA}"/>
              </a:ext>
            </a:extLst>
          </p:cNvPr>
          <p:cNvSpPr txBox="1"/>
          <p:nvPr/>
        </p:nvSpPr>
        <p:spPr>
          <a:xfrm>
            <a:off x="9092644" y="904339"/>
            <a:ext cx="2667165" cy="92531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FR" sz="1600" b="1"/>
              <a:t>Responsable Logiciel</a:t>
            </a:r>
          </a:p>
          <a:p>
            <a:r>
              <a:rPr lang="fr-FR" sz="1600"/>
              <a:t> - Colin </a:t>
            </a:r>
            <a:r>
              <a:rPr lang="fr-FR" sz="1600" err="1"/>
              <a:t>Bariller</a:t>
            </a:r>
            <a:endParaRPr lang="fr-FR" sz="1600"/>
          </a:p>
          <a:p>
            <a:r>
              <a:rPr lang="fr-FR" sz="1600"/>
              <a:t> - Sacha Lutoff</a:t>
            </a:r>
            <a:endParaRPr lang="fr-FR" sz="1600">
              <a:ea typeface="Calibri"/>
              <a:cs typeface="Calibri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21F186E-C372-B4A0-E403-C1B70FB33E44}"/>
              </a:ext>
            </a:extLst>
          </p:cNvPr>
          <p:cNvSpPr txBox="1"/>
          <p:nvPr/>
        </p:nvSpPr>
        <p:spPr>
          <a:xfrm>
            <a:off x="9081686" y="1956544"/>
            <a:ext cx="2734734" cy="92531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b="1"/>
              <a:t>Référent Layout</a:t>
            </a:r>
          </a:p>
          <a:p>
            <a:r>
              <a:rPr lang="fr-FR" sz="1600"/>
              <a:t> - Fatou </a:t>
            </a:r>
            <a:r>
              <a:rPr lang="fr-FR" sz="1600" err="1"/>
              <a:t>Fall</a:t>
            </a:r>
            <a:endParaRPr lang="fr-FR" sz="1600"/>
          </a:p>
          <a:p>
            <a:r>
              <a:rPr lang="fr-FR" sz="1600"/>
              <a:t> - Sofian Archambault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0CAA08C-A5AD-1DDD-A4F8-8EAF4A399C46}"/>
              </a:ext>
            </a:extLst>
          </p:cNvPr>
          <p:cNvSpPr txBox="1"/>
          <p:nvPr/>
        </p:nvSpPr>
        <p:spPr>
          <a:xfrm>
            <a:off x="9042870" y="3018638"/>
            <a:ext cx="2755853" cy="92531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b="1"/>
              <a:t>Constante techno</a:t>
            </a:r>
          </a:p>
          <a:p>
            <a:r>
              <a:rPr lang="fr-FR" sz="1600"/>
              <a:t>- </a:t>
            </a:r>
            <a:r>
              <a:rPr lang="fr-FR" sz="1600" err="1"/>
              <a:t>Elyas</a:t>
            </a:r>
            <a:r>
              <a:rPr lang="fr-FR" sz="1600"/>
              <a:t> </a:t>
            </a:r>
            <a:r>
              <a:rPr lang="fr-FR" sz="1600" err="1"/>
              <a:t>Arfaoui</a:t>
            </a:r>
            <a:endParaRPr lang="fr-FR" sz="1600"/>
          </a:p>
          <a:p>
            <a:r>
              <a:rPr lang="fr-FR" sz="1600"/>
              <a:t>- Sarah Hadi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CDE02C2-D905-3724-7198-A4D9815EBA81}"/>
              </a:ext>
            </a:extLst>
          </p:cNvPr>
          <p:cNvSpPr txBox="1"/>
          <p:nvPr/>
        </p:nvSpPr>
        <p:spPr>
          <a:xfrm>
            <a:off x="5889738" y="5434352"/>
            <a:ext cx="2755853" cy="62789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b="1"/>
              <a:t>Inductance</a:t>
            </a:r>
          </a:p>
          <a:p>
            <a:r>
              <a:rPr lang="fr-FR" sz="1600"/>
              <a:t>- Baptiste Monget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B38B239-176F-1FF4-C2D5-D8F397CE550B}"/>
              </a:ext>
            </a:extLst>
          </p:cNvPr>
          <p:cNvSpPr txBox="1"/>
          <p:nvPr/>
        </p:nvSpPr>
        <p:spPr>
          <a:xfrm>
            <a:off x="9026183" y="4141645"/>
            <a:ext cx="2755853" cy="142102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b="1"/>
              <a:t>Spécification</a:t>
            </a:r>
          </a:p>
          <a:p>
            <a:pPr marL="285750" indent="-285750">
              <a:buFontTx/>
              <a:buChar char="-"/>
            </a:pPr>
            <a:r>
              <a:rPr lang="fr-FR" sz="1600"/>
              <a:t>Baptiste Monget</a:t>
            </a:r>
          </a:p>
          <a:p>
            <a:pPr marL="285750" indent="-285750">
              <a:buFontTx/>
              <a:buChar char="-"/>
            </a:pPr>
            <a:r>
              <a:rPr lang="fr-FR" sz="1600"/>
              <a:t>Fatou </a:t>
            </a:r>
            <a:r>
              <a:rPr lang="fr-FR" sz="1600" err="1"/>
              <a:t>Fall</a:t>
            </a:r>
            <a:endParaRPr lang="fr-FR" sz="1600"/>
          </a:p>
          <a:p>
            <a:pPr marL="285750" indent="-285750">
              <a:buFontTx/>
              <a:buChar char="-"/>
            </a:pPr>
            <a:r>
              <a:rPr lang="fr-FR" sz="1600"/>
              <a:t>Timothée </a:t>
            </a:r>
            <a:r>
              <a:rPr lang="fr-FR" sz="1600" err="1"/>
              <a:t>Grunewald</a:t>
            </a:r>
            <a:endParaRPr lang="fr-FR" sz="1600"/>
          </a:p>
          <a:p>
            <a:pPr marL="285750" indent="-285750">
              <a:buFontTx/>
              <a:buChar char="-"/>
            </a:pPr>
            <a:r>
              <a:rPr lang="fr-FR" sz="1600"/>
              <a:t>Brice </a:t>
            </a:r>
            <a:r>
              <a:rPr lang="fr-FR" sz="1600" err="1"/>
              <a:t>Gogué</a:t>
            </a:r>
            <a:r>
              <a:rPr lang="fr-FR" sz="1600"/>
              <a:t>-Meunier</a:t>
            </a:r>
          </a:p>
        </p:txBody>
      </p:sp>
    </p:spTree>
    <p:extLst>
      <p:ext uri="{BB962C8B-B14F-4D97-AF65-F5344CB8AC3E}">
        <p14:creationId xmlns:p14="http://schemas.microsoft.com/office/powerpoint/2010/main" val="175297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3" grpId="0" animBg="1"/>
      <p:bldP spid="32" grpId="0" animBg="1"/>
      <p:bldP spid="12" grpId="0" animBg="1"/>
      <p:bldP spid="13" grpId="0"/>
      <p:bldP spid="15" grpId="0" animBg="1"/>
      <p:bldP spid="17" grpId="0" animBg="1"/>
      <p:bldP spid="16" grpId="0" animBg="1"/>
      <p:bldP spid="27" grpId="0" animBg="1"/>
      <p:bldP spid="28" grpId="0" animBg="1"/>
      <p:bldP spid="29" grpId="0" animBg="1"/>
      <p:bldP spid="30" grpId="0" animBg="1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EBCBD0-FC00-F48F-FEF5-B22096CB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Livrables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85606C-083A-5AB0-5748-7D48F1E0E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218" y="1506970"/>
            <a:ext cx="9282545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fr-FR" b="1">
                <a:ea typeface="Calibri"/>
                <a:cs typeface="Calibri"/>
              </a:rPr>
              <a:t>28/03 :</a:t>
            </a:r>
            <a:r>
              <a:rPr lang="fr-FR">
                <a:ea typeface="Calibri"/>
                <a:cs typeface="Calibri"/>
              </a:rPr>
              <a:t> Etude système </a:t>
            </a:r>
          </a:p>
          <a:p>
            <a:r>
              <a:rPr lang="fr-FR" b="1">
                <a:ea typeface="Calibri"/>
                <a:cs typeface="Calibri"/>
              </a:rPr>
              <a:t>03/04 :</a:t>
            </a:r>
            <a:r>
              <a:rPr lang="fr-FR">
                <a:ea typeface="Calibri"/>
                <a:cs typeface="Calibri"/>
              </a:rPr>
              <a:t> 1ère revue : Bilan sur l'étude du circuit </a:t>
            </a:r>
          </a:p>
          <a:p>
            <a:pPr marL="0" indent="0">
              <a:buNone/>
            </a:pPr>
            <a:r>
              <a:rPr lang="fr-FR" i="1">
                <a:solidFill>
                  <a:srgbClr val="C00000"/>
                </a:solidFill>
                <a:ea typeface="Calibri"/>
                <a:cs typeface="Calibri"/>
              </a:rPr>
              <a:t>Premier rapport design en fin de période d'école (avant-dernière période) </a:t>
            </a:r>
          </a:p>
          <a:p>
            <a:r>
              <a:rPr lang="fr-FR" b="1">
                <a:ea typeface="Calibri"/>
                <a:cs typeface="Calibri"/>
              </a:rPr>
              <a:t>16/05 :</a:t>
            </a:r>
            <a:r>
              <a:rPr lang="fr-FR">
                <a:ea typeface="Calibri"/>
                <a:cs typeface="Calibri"/>
              </a:rPr>
              <a:t> 2eme revue : Etat d'avancement</a:t>
            </a:r>
          </a:p>
          <a:p>
            <a:pPr marL="0" indent="0">
              <a:buNone/>
            </a:pPr>
            <a:r>
              <a:rPr lang="fr-FR" sz="2600" i="1">
                <a:solidFill>
                  <a:srgbClr val="C00000"/>
                </a:solidFill>
                <a:ea typeface="Calibri"/>
                <a:cs typeface="Calibri"/>
              </a:rPr>
              <a:t>Deuxième rapport design au début-moitié de période (dernière période)</a:t>
            </a:r>
            <a:endParaRPr lang="fr-FR"/>
          </a:p>
          <a:p>
            <a:pPr marL="0" indent="0">
              <a:buNone/>
            </a:pPr>
            <a:r>
              <a:rPr lang="fr-FR" i="1">
                <a:solidFill>
                  <a:srgbClr val="C00000"/>
                </a:solidFill>
                <a:ea typeface="Calibri"/>
                <a:cs typeface="Calibri"/>
              </a:rPr>
              <a:t>Rapport </a:t>
            </a:r>
            <a:r>
              <a:rPr lang="fr-FR" i="1" err="1">
                <a:solidFill>
                  <a:srgbClr val="C00000"/>
                </a:solidFill>
                <a:ea typeface="Calibri"/>
                <a:cs typeface="Calibri"/>
              </a:rPr>
              <a:t>Layout</a:t>
            </a:r>
            <a:r>
              <a:rPr lang="fr-FR" i="1">
                <a:solidFill>
                  <a:srgbClr val="C00000"/>
                </a:solidFill>
                <a:ea typeface="Calibri"/>
                <a:cs typeface="Calibri"/>
              </a:rPr>
              <a:t> à la moitié-fin de période (dernière période)</a:t>
            </a:r>
          </a:p>
          <a:p>
            <a:r>
              <a:rPr lang="fr-FR" b="1">
                <a:ea typeface="Calibri"/>
                <a:cs typeface="Calibri"/>
              </a:rPr>
              <a:t>28/05 :</a:t>
            </a:r>
            <a:r>
              <a:rPr lang="fr-FR">
                <a:ea typeface="Calibri"/>
                <a:cs typeface="Calibri"/>
              </a:rPr>
              <a:t> 3eme revue : Bilan du design + </a:t>
            </a:r>
            <a:r>
              <a:rPr lang="fr-FR" err="1">
                <a:ea typeface="Calibri"/>
                <a:cs typeface="Calibri"/>
              </a:rPr>
              <a:t>layout</a:t>
            </a:r>
            <a:r>
              <a:rPr lang="fr-FR">
                <a:ea typeface="Calibri"/>
                <a:cs typeface="Calibri"/>
              </a:rPr>
              <a:t> (-15j)</a:t>
            </a:r>
          </a:p>
          <a:p>
            <a:r>
              <a:rPr lang="fr-FR" b="1">
                <a:ea typeface="Calibri"/>
                <a:cs typeface="Calibri"/>
              </a:rPr>
              <a:t>11/06 :</a:t>
            </a:r>
            <a:r>
              <a:rPr lang="fr-FR">
                <a:ea typeface="Calibri"/>
                <a:cs typeface="Calibri"/>
              </a:rPr>
              <a:t> Rapport Final + présentation </a:t>
            </a:r>
          </a:p>
          <a:p>
            <a:endParaRPr lang="fr-FR">
              <a:ea typeface="Calibri"/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187206-590F-8D21-6EDA-23DE0D62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15</a:t>
            </a:fld>
            <a:endParaRPr lang="fr-FR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720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368C2BA6-10A3-A533-B9D7-7A93CA82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Etapes clés</a:t>
            </a:r>
          </a:p>
        </p:txBody>
      </p:sp>
      <p:sp>
        <p:nvSpPr>
          <p:cNvPr id="10" name="Flèche : pentagone 9">
            <a:extLst>
              <a:ext uri="{FF2B5EF4-FFF2-40B4-BE49-F238E27FC236}">
                <a16:creationId xmlns:a16="http://schemas.microsoft.com/office/drawing/2014/main" id="{EC369A39-2B87-AB9B-2FF6-B8EC6C9BE2FB}"/>
              </a:ext>
            </a:extLst>
          </p:cNvPr>
          <p:cNvSpPr/>
          <p:nvPr/>
        </p:nvSpPr>
        <p:spPr>
          <a:xfrm>
            <a:off x="1390650" y="2515275"/>
            <a:ext cx="9601200" cy="913725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BEA3A197-932D-F162-97CB-60453CA0B2C1}"/>
              </a:ext>
            </a:extLst>
          </p:cNvPr>
          <p:cNvGrpSpPr/>
          <p:nvPr/>
        </p:nvGrpSpPr>
        <p:grpSpPr>
          <a:xfrm>
            <a:off x="1472203" y="3199076"/>
            <a:ext cx="1282297" cy="1851047"/>
            <a:chOff x="1641887" y="2015753"/>
            <a:chExt cx="1584559" cy="1851047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230FF1BE-A21F-E89F-8D1C-5777AC98B8AE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1" y="2015753"/>
              <a:ext cx="0" cy="135860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0C32E275-EB93-E1D5-30DA-BE98E617AECF}"/>
                </a:ext>
              </a:extLst>
            </p:cNvPr>
            <p:cNvSpPr txBox="1"/>
            <p:nvPr/>
          </p:nvSpPr>
          <p:spPr>
            <a:xfrm>
              <a:off x="1641887" y="3374357"/>
              <a:ext cx="1584559" cy="492443"/>
            </a:xfrm>
            <a:prstGeom prst="rect">
              <a:avLst/>
            </a:prstGeom>
            <a:solidFill>
              <a:srgbClr val="E7E6E6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11/03</a:t>
              </a:r>
            </a:p>
            <a:p>
              <a:r>
                <a:rPr lang="fr-FR" sz="1200"/>
                <a:t>Début du projet</a:t>
              </a:r>
              <a:endParaRPr lang="fr-FR" sz="1400"/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FF355ED-D164-CF02-9EDD-F4E6062DC26F}"/>
              </a:ext>
            </a:extLst>
          </p:cNvPr>
          <p:cNvGrpSpPr/>
          <p:nvPr/>
        </p:nvGrpSpPr>
        <p:grpSpPr>
          <a:xfrm>
            <a:off x="3045949" y="3236603"/>
            <a:ext cx="1749774" cy="2565890"/>
            <a:chOff x="1688626" y="2027727"/>
            <a:chExt cx="1749774" cy="2565890"/>
          </a:xfrm>
        </p:grpSpPr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54DD4E87-5900-DBA5-CC6B-D200340B064D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2" y="2027727"/>
              <a:ext cx="26998" cy="209388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42E08609-A9DB-7BEA-734B-522DD60755F2}"/>
                </a:ext>
              </a:extLst>
            </p:cNvPr>
            <p:cNvSpPr txBox="1"/>
            <p:nvPr/>
          </p:nvSpPr>
          <p:spPr>
            <a:xfrm>
              <a:off x="1688626" y="4101174"/>
              <a:ext cx="1749774" cy="492443"/>
            </a:xfrm>
            <a:prstGeom prst="rect">
              <a:avLst/>
            </a:prstGeom>
            <a:solidFill>
              <a:srgbClr val="E7E6E6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28/03</a:t>
              </a:r>
            </a:p>
            <a:p>
              <a:r>
                <a:rPr lang="fr-FR" sz="1200"/>
                <a:t>Rendu rapport système</a:t>
              </a:r>
              <a:endParaRPr lang="fr-FR" sz="1400"/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48F7CA0-41E9-6EEF-8A2D-80A2CF2B5382}"/>
              </a:ext>
            </a:extLst>
          </p:cNvPr>
          <p:cNvGrpSpPr/>
          <p:nvPr/>
        </p:nvGrpSpPr>
        <p:grpSpPr>
          <a:xfrm>
            <a:off x="3590661" y="3204204"/>
            <a:ext cx="1205062" cy="2117908"/>
            <a:chOff x="1675916" y="2006354"/>
            <a:chExt cx="1205062" cy="1914783"/>
          </a:xfrm>
        </p:grpSpPr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F446F432-1AD8-C589-873E-538064D36C8E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2" y="2006354"/>
              <a:ext cx="0" cy="150942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D7C361EC-B1AA-AF87-F868-397BC7BBF8E6}"/>
                </a:ext>
              </a:extLst>
            </p:cNvPr>
            <p:cNvSpPr txBox="1"/>
            <p:nvPr/>
          </p:nvSpPr>
          <p:spPr>
            <a:xfrm>
              <a:off x="1675916" y="3428694"/>
              <a:ext cx="120506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03/04</a:t>
              </a:r>
            </a:p>
            <a:p>
              <a:r>
                <a:rPr lang="fr-FR" sz="1200"/>
                <a:t>Etude de circuit</a:t>
              </a:r>
              <a:endParaRPr lang="fr-FR" sz="140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A33660D1-DAC9-31A8-4949-6EF81670FD50}"/>
              </a:ext>
            </a:extLst>
          </p:cNvPr>
          <p:cNvGrpSpPr/>
          <p:nvPr/>
        </p:nvGrpSpPr>
        <p:grpSpPr>
          <a:xfrm>
            <a:off x="7579374" y="3204204"/>
            <a:ext cx="1205062" cy="1179456"/>
            <a:chOff x="1662205" y="1990919"/>
            <a:chExt cx="1205062" cy="1179456"/>
          </a:xfrm>
        </p:grpSpPr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877A64F-3C5F-BA62-D450-3C53649505B8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2" y="1990919"/>
              <a:ext cx="0" cy="7577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4956D9F-9559-B2CC-7708-4692DE93E126}"/>
                </a:ext>
              </a:extLst>
            </p:cNvPr>
            <p:cNvSpPr txBox="1"/>
            <p:nvPr/>
          </p:nvSpPr>
          <p:spPr>
            <a:xfrm>
              <a:off x="1662205" y="2677932"/>
              <a:ext cx="1205062" cy="492443"/>
            </a:xfrm>
            <a:prstGeom prst="rect">
              <a:avLst/>
            </a:prstGeom>
            <a:solidFill>
              <a:srgbClr val="E7E6E6"/>
            </a:solidFill>
            <a:ln>
              <a:solidFill>
                <a:srgbClr val="E7E6E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16/05</a:t>
              </a:r>
            </a:p>
            <a:p>
              <a:r>
                <a:rPr lang="fr-FR" sz="1200"/>
                <a:t>Design </a:t>
              </a:r>
              <a:r>
                <a:rPr lang="fr-FR" sz="1200" err="1"/>
                <a:t>review</a:t>
              </a:r>
              <a:endParaRPr lang="fr-FR" sz="1400"/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B495C788-15C9-313D-AB3E-1200C51B05C7}"/>
              </a:ext>
            </a:extLst>
          </p:cNvPr>
          <p:cNvGrpSpPr/>
          <p:nvPr/>
        </p:nvGrpSpPr>
        <p:grpSpPr>
          <a:xfrm>
            <a:off x="8680998" y="3204204"/>
            <a:ext cx="1205062" cy="1602225"/>
            <a:chOff x="1664282" y="1990919"/>
            <a:chExt cx="1205062" cy="1602225"/>
          </a:xfrm>
        </p:grpSpPr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8E9E0DFA-C049-9EAB-BDFF-F30877CCAF60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2" y="1990919"/>
              <a:ext cx="0" cy="11794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98AC7F94-5EF5-BB25-0EBD-BE107AE51423}"/>
                </a:ext>
              </a:extLst>
            </p:cNvPr>
            <p:cNvSpPr txBox="1"/>
            <p:nvPr/>
          </p:nvSpPr>
          <p:spPr>
            <a:xfrm>
              <a:off x="1664282" y="3100701"/>
              <a:ext cx="1205062" cy="492443"/>
            </a:xfrm>
            <a:prstGeom prst="rect">
              <a:avLst/>
            </a:prstGeom>
            <a:solidFill>
              <a:srgbClr val="E7E6E6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28/05</a:t>
              </a:r>
            </a:p>
            <a:p>
              <a:r>
                <a:rPr lang="fr-FR" sz="1200"/>
                <a:t>Design j-15</a:t>
              </a:r>
              <a:endParaRPr lang="fr-FR" sz="1400"/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89809684-58CF-D56B-72CA-AF1ED7B1258D}"/>
              </a:ext>
            </a:extLst>
          </p:cNvPr>
          <p:cNvGrpSpPr/>
          <p:nvPr/>
        </p:nvGrpSpPr>
        <p:grpSpPr>
          <a:xfrm>
            <a:off x="9983809" y="3204204"/>
            <a:ext cx="1691641" cy="1585061"/>
            <a:chOff x="1654116" y="1961440"/>
            <a:chExt cx="1691641" cy="1585061"/>
          </a:xfrm>
        </p:grpSpPr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EA507988-A342-11BE-399F-D1EBC6BB06B1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2" y="1961440"/>
              <a:ext cx="0" cy="11597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44233482-D6C9-F4C9-2741-06C1ABD15BF9}"/>
                </a:ext>
              </a:extLst>
            </p:cNvPr>
            <p:cNvSpPr txBox="1"/>
            <p:nvPr/>
          </p:nvSpPr>
          <p:spPr>
            <a:xfrm>
              <a:off x="1654116" y="3054058"/>
              <a:ext cx="1691641" cy="492443"/>
            </a:xfrm>
            <a:prstGeom prst="rect">
              <a:avLst/>
            </a:prstGeom>
            <a:solidFill>
              <a:srgbClr val="E7E6E6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11/06</a:t>
              </a:r>
            </a:p>
            <a:p>
              <a:r>
                <a:rPr lang="fr-FR" sz="1200"/>
                <a:t>Revue de projet finale</a:t>
              </a:r>
              <a:endParaRPr lang="fr-FR" sz="1400"/>
            </a:p>
          </p:txBody>
        </p:sp>
      </p:grp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9D0A2D22-7125-BC8D-E262-7DDF3ADA10DB}"/>
              </a:ext>
            </a:extLst>
          </p:cNvPr>
          <p:cNvGraphicFramePr>
            <a:graphicFrameLocks noGrp="1"/>
          </p:cNvGraphicFramePr>
          <p:nvPr/>
        </p:nvGraphicFramePr>
        <p:xfrm>
          <a:off x="1409700" y="2603317"/>
          <a:ext cx="908724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89">
                  <a:extLst>
                    <a:ext uri="{9D8B030D-6E8A-4147-A177-3AD203B41FA5}">
                      <a16:colId xmlns:a16="http://schemas.microsoft.com/office/drawing/2014/main" val="3192891797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3990600482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4174338451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952948523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1797588938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2642057402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3247237724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4146424795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3920373849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4055482146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1073270320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815449096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2345450810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2982803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W11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38464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84394216"/>
                  </a:ext>
                </a:extLst>
              </a:tr>
            </a:tbl>
          </a:graphicData>
        </a:graphic>
      </p:graphicFrame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40DD0885-E168-E070-0366-B142B7DF9A9F}"/>
              </a:ext>
            </a:extLst>
          </p:cNvPr>
          <p:cNvCxnSpPr/>
          <p:nvPr/>
        </p:nvCxnSpPr>
        <p:spPr>
          <a:xfrm>
            <a:off x="4681728" y="3529584"/>
            <a:ext cx="2523744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492622F2-41FD-BEBA-A353-E23C3D1DF18E}"/>
              </a:ext>
            </a:extLst>
          </p:cNvPr>
          <p:cNvSpPr txBox="1"/>
          <p:nvPr/>
        </p:nvSpPr>
        <p:spPr>
          <a:xfrm>
            <a:off x="5171568" y="3527294"/>
            <a:ext cx="172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Période entreprise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54EBE810-C636-7932-2036-8BD47362D9E4}"/>
              </a:ext>
            </a:extLst>
          </p:cNvPr>
          <p:cNvCxnSpPr>
            <a:cxnSpLocks/>
          </p:cNvCxnSpPr>
          <p:nvPr/>
        </p:nvCxnSpPr>
        <p:spPr>
          <a:xfrm>
            <a:off x="4681728" y="3118392"/>
            <a:ext cx="0" cy="5423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C919CE7-F0AC-6E10-B877-571DAEF7656B}"/>
              </a:ext>
            </a:extLst>
          </p:cNvPr>
          <p:cNvCxnSpPr>
            <a:cxnSpLocks/>
          </p:cNvCxnSpPr>
          <p:nvPr/>
        </p:nvCxnSpPr>
        <p:spPr>
          <a:xfrm>
            <a:off x="7248144" y="3149870"/>
            <a:ext cx="0" cy="6078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E1CA15C4-C4E6-A55C-55D7-52652BA7795B}"/>
              </a:ext>
            </a:extLst>
          </p:cNvPr>
          <p:cNvCxnSpPr>
            <a:cxnSpLocks/>
          </p:cNvCxnSpPr>
          <p:nvPr/>
        </p:nvCxnSpPr>
        <p:spPr>
          <a:xfrm>
            <a:off x="1409700" y="2196146"/>
            <a:ext cx="1996440" cy="385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F24DBAC-C933-0FDD-9169-2DF95413644D}"/>
              </a:ext>
            </a:extLst>
          </p:cNvPr>
          <p:cNvCxnSpPr>
            <a:cxnSpLocks/>
          </p:cNvCxnSpPr>
          <p:nvPr/>
        </p:nvCxnSpPr>
        <p:spPr>
          <a:xfrm>
            <a:off x="1409700" y="1774148"/>
            <a:ext cx="0" cy="7577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5D82F376-52B0-E080-447A-C651F8B1997F}"/>
              </a:ext>
            </a:extLst>
          </p:cNvPr>
          <p:cNvCxnSpPr>
            <a:cxnSpLocks/>
          </p:cNvCxnSpPr>
          <p:nvPr/>
        </p:nvCxnSpPr>
        <p:spPr>
          <a:xfrm>
            <a:off x="3474720" y="1774148"/>
            <a:ext cx="0" cy="7577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A3117979-D007-9826-EE1B-00FDA097D27A}"/>
              </a:ext>
            </a:extLst>
          </p:cNvPr>
          <p:cNvCxnSpPr>
            <a:cxnSpLocks/>
          </p:cNvCxnSpPr>
          <p:nvPr/>
        </p:nvCxnSpPr>
        <p:spPr>
          <a:xfrm>
            <a:off x="3474720" y="2200173"/>
            <a:ext cx="2827782" cy="263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5F697D84-75FD-C78C-B3A3-317A9A045295}"/>
              </a:ext>
            </a:extLst>
          </p:cNvPr>
          <p:cNvCxnSpPr>
            <a:cxnSpLocks/>
          </p:cNvCxnSpPr>
          <p:nvPr/>
        </p:nvCxnSpPr>
        <p:spPr>
          <a:xfrm>
            <a:off x="6302502" y="1808516"/>
            <a:ext cx="0" cy="7577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E5C4EF0B-E6AA-6CD6-1242-D313C000D1F4}"/>
              </a:ext>
            </a:extLst>
          </p:cNvPr>
          <p:cNvCxnSpPr>
            <a:cxnSpLocks/>
          </p:cNvCxnSpPr>
          <p:nvPr/>
        </p:nvCxnSpPr>
        <p:spPr>
          <a:xfrm>
            <a:off x="6302502" y="2202803"/>
            <a:ext cx="2777490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DB0E63CB-94E6-B462-0B53-EEE65CF2B099}"/>
              </a:ext>
            </a:extLst>
          </p:cNvPr>
          <p:cNvCxnSpPr>
            <a:cxnSpLocks/>
          </p:cNvCxnSpPr>
          <p:nvPr/>
        </p:nvCxnSpPr>
        <p:spPr>
          <a:xfrm>
            <a:off x="9174394" y="1774148"/>
            <a:ext cx="0" cy="7577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8F0B5309-D9E5-5089-205C-5CB51AEC8AE5}"/>
              </a:ext>
            </a:extLst>
          </p:cNvPr>
          <p:cNvCxnSpPr>
            <a:cxnSpLocks/>
          </p:cNvCxnSpPr>
          <p:nvPr/>
        </p:nvCxnSpPr>
        <p:spPr>
          <a:xfrm>
            <a:off x="9183710" y="2193345"/>
            <a:ext cx="1313236" cy="945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847E7BE7-3243-4021-3377-FDDD6FE8D2EF}"/>
              </a:ext>
            </a:extLst>
          </p:cNvPr>
          <p:cNvSpPr txBox="1"/>
          <p:nvPr/>
        </p:nvSpPr>
        <p:spPr>
          <a:xfrm>
            <a:off x="1514330" y="1899169"/>
            <a:ext cx="172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Mars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6B785968-5FE6-2043-90A7-E110F849DDBD}"/>
              </a:ext>
            </a:extLst>
          </p:cNvPr>
          <p:cNvSpPr txBox="1"/>
          <p:nvPr/>
        </p:nvSpPr>
        <p:spPr>
          <a:xfrm>
            <a:off x="4168375" y="1880337"/>
            <a:ext cx="172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Avril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0CECF34C-0FF4-C422-2C28-764573D81684}"/>
              </a:ext>
            </a:extLst>
          </p:cNvPr>
          <p:cNvSpPr txBox="1"/>
          <p:nvPr/>
        </p:nvSpPr>
        <p:spPr>
          <a:xfrm>
            <a:off x="7146725" y="1879609"/>
            <a:ext cx="172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Mai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6FAA1BC7-A7C6-BE62-FCCA-5C24BD159FB3}"/>
              </a:ext>
            </a:extLst>
          </p:cNvPr>
          <p:cNvSpPr txBox="1"/>
          <p:nvPr/>
        </p:nvSpPr>
        <p:spPr>
          <a:xfrm>
            <a:off x="9276555" y="1879608"/>
            <a:ext cx="172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Juin</a:t>
            </a:r>
          </a:p>
        </p:txBody>
      </p:sp>
      <p:pic>
        <p:nvPicPr>
          <p:cNvPr id="78" name="Image 77">
            <a:extLst>
              <a:ext uri="{FF2B5EF4-FFF2-40B4-BE49-F238E27FC236}">
                <a16:creationId xmlns:a16="http://schemas.microsoft.com/office/drawing/2014/main" id="{95B81518-1934-4D03-7CEA-70245A94A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838" y="3339440"/>
            <a:ext cx="418323" cy="418323"/>
          </a:xfrm>
          <a:prstGeom prst="rect">
            <a:avLst/>
          </a:prstGeom>
        </p:spPr>
      </p:pic>
      <p:sp>
        <p:nvSpPr>
          <p:cNvPr id="81" name="ZoneTexte 80">
            <a:extLst>
              <a:ext uri="{FF2B5EF4-FFF2-40B4-BE49-F238E27FC236}">
                <a16:creationId xmlns:a16="http://schemas.microsoft.com/office/drawing/2014/main" id="{A6F349FB-8370-B115-36A1-BB6658470D6B}"/>
              </a:ext>
            </a:extLst>
          </p:cNvPr>
          <p:cNvSpPr txBox="1"/>
          <p:nvPr/>
        </p:nvSpPr>
        <p:spPr>
          <a:xfrm>
            <a:off x="3880231" y="3766555"/>
            <a:ext cx="990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>
                <a:solidFill>
                  <a:srgbClr val="FF0000"/>
                </a:solidFill>
              </a:rPr>
              <a:t>PARTIELS</a:t>
            </a:r>
          </a:p>
        </p:txBody>
      </p: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309CE62C-251D-4A47-89D3-C1F3BBCD5188}"/>
              </a:ext>
            </a:extLst>
          </p:cNvPr>
          <p:cNvGrpSpPr/>
          <p:nvPr/>
        </p:nvGrpSpPr>
        <p:grpSpPr>
          <a:xfrm>
            <a:off x="2222213" y="3199076"/>
            <a:ext cx="1247720" cy="1257189"/>
            <a:chOff x="1677051" y="2027727"/>
            <a:chExt cx="1247720" cy="1257189"/>
          </a:xfrm>
        </p:grpSpPr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A0B24EB6-A487-BA4B-BE11-6786D934B54F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2" y="2027727"/>
              <a:ext cx="26997" cy="8752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ZoneTexte 91">
              <a:extLst>
                <a:ext uri="{FF2B5EF4-FFF2-40B4-BE49-F238E27FC236}">
                  <a16:creationId xmlns:a16="http://schemas.microsoft.com/office/drawing/2014/main" id="{B6473C26-9F17-77D8-9803-5B7E18749684}"/>
                </a:ext>
              </a:extLst>
            </p:cNvPr>
            <p:cNvSpPr txBox="1"/>
            <p:nvPr/>
          </p:nvSpPr>
          <p:spPr>
            <a:xfrm>
              <a:off x="1677051" y="2607808"/>
              <a:ext cx="1247720" cy="677108"/>
            </a:xfrm>
            <a:prstGeom prst="rect">
              <a:avLst/>
            </a:prstGeom>
            <a:solidFill>
              <a:srgbClr val="E7E6E6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19/03 – 15h</a:t>
              </a:r>
            </a:p>
            <a:p>
              <a:r>
                <a:rPr lang="fr-FR" sz="1200"/>
                <a:t>Plan rapport système</a:t>
              </a:r>
              <a:endParaRPr lang="fr-FR" sz="1400"/>
            </a:p>
          </p:txBody>
        </p:sp>
      </p:grpSp>
      <p:pic>
        <p:nvPicPr>
          <p:cNvPr id="83" name="Image 82">
            <a:extLst>
              <a:ext uri="{FF2B5EF4-FFF2-40B4-BE49-F238E27FC236}">
                <a16:creationId xmlns:a16="http://schemas.microsoft.com/office/drawing/2014/main" id="{14ACB74E-E633-26D0-B37B-CF2F6A987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3532957" y="3226738"/>
            <a:ext cx="416820" cy="416820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43AB5DB-60B3-77AE-AE74-663880D9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C9472-008E-4C71-9F8D-88535EB559F6}" type="datetime1">
              <a:rPr lang="fr-FR" smtClean="0"/>
              <a:t>27/05/2025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DEAEB9-F05D-B1AE-8BCC-9603DD6B3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54FD-F1EB-45FD-9AD4-9905D7B21312}" type="slidenum">
              <a:rPr lang="fr-FR" b="1" smtClean="0">
                <a:solidFill>
                  <a:schemeClr val="bg1"/>
                </a:solidFill>
              </a:rPr>
              <a:t>16</a:t>
            </a:fld>
            <a:endParaRPr lang="fr-FR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776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du contenu 2" descr="Une image contenant texte, diagramme, lign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24B09C8E-D67A-AE48-A27E-6A2551890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3977" r="6820" b="3161"/>
          <a:stretch/>
        </p:blipFill>
        <p:spPr>
          <a:xfrm>
            <a:off x="426270" y="614943"/>
            <a:ext cx="11489616" cy="5617953"/>
          </a:xfrm>
          <a:ln>
            <a:noFill/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156209-6B3F-208B-F80C-00DB99D2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WBS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9E519DA-21E5-EE9C-80C7-6CC1DCB6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17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CA24B35-EF6F-DD25-E206-7444B40905F7}"/>
              </a:ext>
            </a:extLst>
          </p:cNvPr>
          <p:cNvSpPr txBox="1"/>
          <p:nvPr/>
        </p:nvSpPr>
        <p:spPr>
          <a:xfrm>
            <a:off x="5509260" y="4549140"/>
            <a:ext cx="5965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/>
              <a:t>Work Breakdown Structure</a:t>
            </a:r>
          </a:p>
        </p:txBody>
      </p:sp>
    </p:spTree>
    <p:extLst>
      <p:ext uri="{BB962C8B-B14F-4D97-AF65-F5344CB8AC3E}">
        <p14:creationId xmlns:p14="http://schemas.microsoft.com/office/powerpoint/2010/main" val="3611869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5E376-BA46-D3FA-F2CE-014F45330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diagramme, texte, Plan, Dessin technique&#10;&#10;Le contenu généré par l’IA peut être incorrect.">
            <a:extLst>
              <a:ext uri="{FF2B5EF4-FFF2-40B4-BE49-F238E27FC236}">
                <a16:creationId xmlns:a16="http://schemas.microsoft.com/office/drawing/2014/main" id="{7D723ACD-2E68-8981-8F5F-B75EAE0609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340" r="58473" b="85"/>
          <a:stretch/>
        </p:blipFill>
        <p:spPr>
          <a:xfrm>
            <a:off x="1022516" y="633702"/>
            <a:ext cx="5320978" cy="544159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826DD19-258F-5D9B-EF06-55234694D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WBS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E3F132-F062-ED8B-C8B2-83F838E45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18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41B599C4-E2E5-6D20-181D-C11A0729FD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718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7FACD5-484F-DFC0-4B95-CAC3DB57C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01"/>
            <a:ext cx="10515600" cy="1325563"/>
          </a:xfrm>
        </p:spPr>
        <p:txBody>
          <a:bodyPr/>
          <a:lstStyle/>
          <a:p>
            <a:r>
              <a:rPr lang="fr-FR"/>
              <a:t>Sprints</a:t>
            </a:r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221779BE-8EAC-19A0-77CA-8AFB088AF071}"/>
              </a:ext>
            </a:extLst>
          </p:cNvPr>
          <p:cNvSpPr/>
          <p:nvPr/>
        </p:nvSpPr>
        <p:spPr>
          <a:xfrm>
            <a:off x="1245711" y="2155719"/>
            <a:ext cx="9601200" cy="913725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46C62013-325D-68F9-733E-DA5926E116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420179"/>
              </p:ext>
            </p:extLst>
          </p:nvPr>
        </p:nvGraphicFramePr>
        <p:xfrm>
          <a:off x="1264761" y="2243761"/>
          <a:ext cx="908724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89">
                  <a:extLst>
                    <a:ext uri="{9D8B030D-6E8A-4147-A177-3AD203B41FA5}">
                      <a16:colId xmlns:a16="http://schemas.microsoft.com/office/drawing/2014/main" val="3192891797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3990600482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4174338451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952948523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1797588938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2642057402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3247237724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4146424795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3920373849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4055482146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1073270320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815449096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2345450810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2982803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W11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38464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84394216"/>
                  </a:ext>
                </a:extLst>
              </a:tr>
            </a:tbl>
          </a:graphicData>
        </a:graphic>
      </p:graphicFrame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78AB03C-1495-C2F0-AC1F-BEBCC2342A09}"/>
              </a:ext>
            </a:extLst>
          </p:cNvPr>
          <p:cNvCxnSpPr/>
          <p:nvPr/>
        </p:nvCxnSpPr>
        <p:spPr>
          <a:xfrm>
            <a:off x="4511010" y="3299898"/>
            <a:ext cx="2523744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CD3832B0-0ED0-6BC1-D69D-D22F36263536}"/>
              </a:ext>
            </a:extLst>
          </p:cNvPr>
          <p:cNvSpPr txBox="1"/>
          <p:nvPr/>
        </p:nvSpPr>
        <p:spPr>
          <a:xfrm>
            <a:off x="5000850" y="3297608"/>
            <a:ext cx="172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Période entreprise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B60232C-D88F-EF7F-EFFD-90C17F45B6C3}"/>
              </a:ext>
            </a:extLst>
          </p:cNvPr>
          <p:cNvCxnSpPr>
            <a:cxnSpLocks/>
          </p:cNvCxnSpPr>
          <p:nvPr/>
        </p:nvCxnSpPr>
        <p:spPr>
          <a:xfrm>
            <a:off x="4511010" y="2888706"/>
            <a:ext cx="0" cy="4356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A617B842-1343-2A19-128C-2ACE867A392D}"/>
              </a:ext>
            </a:extLst>
          </p:cNvPr>
          <p:cNvCxnSpPr>
            <a:cxnSpLocks/>
          </p:cNvCxnSpPr>
          <p:nvPr/>
        </p:nvCxnSpPr>
        <p:spPr>
          <a:xfrm>
            <a:off x="7077426" y="2920184"/>
            <a:ext cx="0" cy="6078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D66EF636-DD0C-0EA6-A7C0-C3E793C7980D}"/>
              </a:ext>
            </a:extLst>
          </p:cNvPr>
          <p:cNvCxnSpPr>
            <a:cxnSpLocks/>
          </p:cNvCxnSpPr>
          <p:nvPr/>
        </p:nvCxnSpPr>
        <p:spPr>
          <a:xfrm>
            <a:off x="1264761" y="1836590"/>
            <a:ext cx="1996440" cy="385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0FD4D0F-B592-01EE-93D1-9C7A1D18B4FA}"/>
              </a:ext>
            </a:extLst>
          </p:cNvPr>
          <p:cNvCxnSpPr>
            <a:cxnSpLocks/>
          </p:cNvCxnSpPr>
          <p:nvPr/>
        </p:nvCxnSpPr>
        <p:spPr>
          <a:xfrm>
            <a:off x="1264761" y="1745753"/>
            <a:ext cx="0" cy="4265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3145CBB-8047-C3A7-2D85-4395E93A9BD4}"/>
              </a:ext>
            </a:extLst>
          </p:cNvPr>
          <p:cNvCxnSpPr>
            <a:cxnSpLocks/>
          </p:cNvCxnSpPr>
          <p:nvPr/>
        </p:nvCxnSpPr>
        <p:spPr>
          <a:xfrm>
            <a:off x="3329781" y="1608593"/>
            <a:ext cx="0" cy="563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CDD9848-F89F-D261-3027-827BD859A105}"/>
              </a:ext>
            </a:extLst>
          </p:cNvPr>
          <p:cNvCxnSpPr>
            <a:cxnSpLocks/>
          </p:cNvCxnSpPr>
          <p:nvPr/>
        </p:nvCxnSpPr>
        <p:spPr>
          <a:xfrm>
            <a:off x="3329781" y="1840617"/>
            <a:ext cx="2827782" cy="263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F788D01-0D1C-76F3-C235-E141427328BF}"/>
              </a:ext>
            </a:extLst>
          </p:cNvPr>
          <p:cNvCxnSpPr>
            <a:cxnSpLocks/>
          </p:cNvCxnSpPr>
          <p:nvPr/>
        </p:nvCxnSpPr>
        <p:spPr>
          <a:xfrm>
            <a:off x="6157563" y="1608593"/>
            <a:ext cx="0" cy="5981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A5643BD2-903D-C0F8-59B6-2597BD86A01A}"/>
              </a:ext>
            </a:extLst>
          </p:cNvPr>
          <p:cNvCxnSpPr>
            <a:cxnSpLocks/>
          </p:cNvCxnSpPr>
          <p:nvPr/>
        </p:nvCxnSpPr>
        <p:spPr>
          <a:xfrm>
            <a:off x="6157563" y="1843247"/>
            <a:ext cx="2777490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66F4563B-5F96-FEFF-F1E8-4AF238D86BE1}"/>
              </a:ext>
            </a:extLst>
          </p:cNvPr>
          <p:cNvCxnSpPr>
            <a:cxnSpLocks/>
          </p:cNvCxnSpPr>
          <p:nvPr/>
        </p:nvCxnSpPr>
        <p:spPr>
          <a:xfrm>
            <a:off x="9029455" y="1745753"/>
            <a:ext cx="0" cy="4265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08585720-7F3D-2870-69A1-978B7ACA43BD}"/>
              </a:ext>
            </a:extLst>
          </p:cNvPr>
          <p:cNvCxnSpPr>
            <a:cxnSpLocks/>
          </p:cNvCxnSpPr>
          <p:nvPr/>
        </p:nvCxnSpPr>
        <p:spPr>
          <a:xfrm>
            <a:off x="9038771" y="1833789"/>
            <a:ext cx="1313236" cy="945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C7E90C5F-DC51-AD47-F577-842F960C3715}"/>
              </a:ext>
            </a:extLst>
          </p:cNvPr>
          <p:cNvSpPr txBox="1"/>
          <p:nvPr/>
        </p:nvSpPr>
        <p:spPr>
          <a:xfrm>
            <a:off x="1369391" y="1539613"/>
            <a:ext cx="172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Mars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03A32D3-824E-6E87-1B42-A529E07A47B9}"/>
              </a:ext>
            </a:extLst>
          </p:cNvPr>
          <p:cNvSpPr txBox="1"/>
          <p:nvPr/>
        </p:nvSpPr>
        <p:spPr>
          <a:xfrm>
            <a:off x="4023436" y="1520781"/>
            <a:ext cx="172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Avril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FED7DED-C137-C22A-254F-8C411A99EAE1}"/>
              </a:ext>
            </a:extLst>
          </p:cNvPr>
          <p:cNvSpPr txBox="1"/>
          <p:nvPr/>
        </p:nvSpPr>
        <p:spPr>
          <a:xfrm>
            <a:off x="7001786" y="1520053"/>
            <a:ext cx="172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Mai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2F76AE0-97F2-AD63-E82B-652B49366B59}"/>
              </a:ext>
            </a:extLst>
          </p:cNvPr>
          <p:cNvSpPr txBox="1"/>
          <p:nvPr/>
        </p:nvSpPr>
        <p:spPr>
          <a:xfrm>
            <a:off x="9131616" y="1520052"/>
            <a:ext cx="172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Juin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D93F52F-5ACD-3045-6B46-E920E2AFCB38}"/>
              </a:ext>
            </a:extLst>
          </p:cNvPr>
          <p:cNvGrpSpPr/>
          <p:nvPr/>
        </p:nvGrpSpPr>
        <p:grpSpPr>
          <a:xfrm>
            <a:off x="121710" y="3451496"/>
            <a:ext cx="3751088" cy="2096889"/>
            <a:chOff x="121710" y="3451496"/>
            <a:chExt cx="3751088" cy="2096889"/>
          </a:xfrm>
        </p:grpSpPr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67656536-52F4-8117-F693-82CE7F228FB3}"/>
                </a:ext>
              </a:extLst>
            </p:cNvPr>
            <p:cNvSpPr txBox="1"/>
            <p:nvPr/>
          </p:nvSpPr>
          <p:spPr>
            <a:xfrm>
              <a:off x="121710" y="4616956"/>
              <a:ext cx="11850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Début de projet</a:t>
              </a:r>
            </a:p>
          </p:txBody>
        </p:sp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5CFBC23A-8E85-ACD3-E1F7-09B913722638}"/>
                </a:ext>
              </a:extLst>
            </p:cNvPr>
            <p:cNvGrpSpPr/>
            <p:nvPr/>
          </p:nvGrpSpPr>
          <p:grpSpPr>
            <a:xfrm>
              <a:off x="838200" y="3451496"/>
              <a:ext cx="3034598" cy="2096889"/>
              <a:chOff x="946847" y="2877084"/>
              <a:chExt cx="3034598" cy="2096889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37E6FEF-B665-F846-0748-D53A397803C4}"/>
                  </a:ext>
                </a:extLst>
              </p:cNvPr>
              <p:cNvSpPr txBox="1"/>
              <p:nvPr/>
            </p:nvSpPr>
            <p:spPr>
              <a:xfrm>
                <a:off x="2584511" y="4327642"/>
                <a:ext cx="13969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Revue de projet 1 </a:t>
                </a:r>
              </a:p>
            </p:txBody>
          </p:sp>
          <p:grpSp>
            <p:nvGrpSpPr>
              <p:cNvPr id="73" name="Groupe 72">
                <a:extLst>
                  <a:ext uri="{FF2B5EF4-FFF2-40B4-BE49-F238E27FC236}">
                    <a16:creationId xmlns:a16="http://schemas.microsoft.com/office/drawing/2014/main" id="{1C578952-AD3E-D632-6216-FF0961FCDEF5}"/>
                  </a:ext>
                </a:extLst>
              </p:cNvPr>
              <p:cNvGrpSpPr/>
              <p:nvPr/>
            </p:nvGrpSpPr>
            <p:grpSpPr>
              <a:xfrm>
                <a:off x="946847" y="2877084"/>
                <a:ext cx="2432623" cy="1879543"/>
                <a:chOff x="946847" y="2877084"/>
                <a:chExt cx="2432623" cy="1879543"/>
              </a:xfrm>
            </p:grpSpPr>
            <p:sp>
              <p:nvSpPr>
                <p:cNvPr id="35" name="Flèche : droite 34">
                  <a:extLst>
                    <a:ext uri="{FF2B5EF4-FFF2-40B4-BE49-F238E27FC236}">
                      <a16:creationId xmlns:a16="http://schemas.microsoft.com/office/drawing/2014/main" id="{002A2D48-7151-EFF7-8957-7B80977FE4EF}"/>
                    </a:ext>
                  </a:extLst>
                </p:cNvPr>
                <p:cNvSpPr/>
                <p:nvPr/>
              </p:nvSpPr>
              <p:spPr>
                <a:xfrm>
                  <a:off x="946847" y="4379104"/>
                  <a:ext cx="816323" cy="377523"/>
                </a:xfrm>
                <a:prstGeom prst="rightArrow">
                  <a:avLst/>
                </a:prstGeom>
                <a:solidFill>
                  <a:srgbClr val="BE171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72" name="Groupe 71">
                  <a:extLst>
                    <a:ext uri="{FF2B5EF4-FFF2-40B4-BE49-F238E27FC236}">
                      <a16:creationId xmlns:a16="http://schemas.microsoft.com/office/drawing/2014/main" id="{643E7C63-B4FB-8ABA-9771-C0FEDA02A935}"/>
                    </a:ext>
                  </a:extLst>
                </p:cNvPr>
                <p:cNvGrpSpPr/>
                <p:nvPr/>
              </p:nvGrpSpPr>
              <p:grpSpPr>
                <a:xfrm>
                  <a:off x="1299788" y="2877084"/>
                  <a:ext cx="2079682" cy="1874561"/>
                  <a:chOff x="1418407" y="3080772"/>
                  <a:chExt cx="2079682" cy="1874561"/>
                </a:xfrm>
              </p:grpSpPr>
              <p:sp>
                <p:nvSpPr>
                  <p:cNvPr id="55" name="Flèche : en arc 54">
                    <a:extLst>
                      <a:ext uri="{FF2B5EF4-FFF2-40B4-BE49-F238E27FC236}">
                        <a16:creationId xmlns:a16="http://schemas.microsoft.com/office/drawing/2014/main" id="{E1B9273E-51F8-CA6A-97B9-36AA20A094B4}"/>
                      </a:ext>
                    </a:extLst>
                  </p:cNvPr>
                  <p:cNvSpPr/>
                  <p:nvPr/>
                </p:nvSpPr>
                <p:spPr>
                  <a:xfrm rot="15867902" flipH="1">
                    <a:off x="1890132" y="3347376"/>
                    <a:ext cx="1404055" cy="1811859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7805027"/>
                      <a:gd name="adj5" fmla="val 12500"/>
                    </a:avLst>
                  </a:prstGeom>
                  <a:solidFill>
                    <a:srgbClr val="BE171F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71" name="Groupe 70">
                    <a:extLst>
                      <a:ext uri="{FF2B5EF4-FFF2-40B4-BE49-F238E27FC236}">
                        <a16:creationId xmlns:a16="http://schemas.microsoft.com/office/drawing/2014/main" id="{F3D1AC5C-0242-950F-9C79-19DF23E1A8B6}"/>
                      </a:ext>
                    </a:extLst>
                  </p:cNvPr>
                  <p:cNvGrpSpPr/>
                  <p:nvPr/>
                </p:nvGrpSpPr>
                <p:grpSpPr>
                  <a:xfrm>
                    <a:off x="1418407" y="3080772"/>
                    <a:ext cx="1655379" cy="1757941"/>
                    <a:chOff x="1325963" y="2915196"/>
                    <a:chExt cx="1655379" cy="1757941"/>
                  </a:xfrm>
                </p:grpSpPr>
                <p:sp>
                  <p:nvSpPr>
                    <p:cNvPr id="6" name="Flèche : en arc 5">
                      <a:extLst>
                        <a:ext uri="{FF2B5EF4-FFF2-40B4-BE49-F238E27FC236}">
                          <a16:creationId xmlns:a16="http://schemas.microsoft.com/office/drawing/2014/main" id="{A5180374-4406-5E0D-0940-A4D1941B43C3}"/>
                        </a:ext>
                      </a:extLst>
                    </p:cNvPr>
                    <p:cNvSpPr/>
                    <p:nvPr/>
                  </p:nvSpPr>
                  <p:spPr>
                    <a:xfrm rot="18926270" flipH="1">
                      <a:off x="1325963" y="2915196"/>
                      <a:ext cx="1655379" cy="1757941"/>
                    </a:xfrm>
                    <a:prstGeom prst="circularArrow">
                      <a:avLst>
                        <a:gd name="adj1" fmla="val 12500"/>
                        <a:gd name="adj2" fmla="val 1142319"/>
                        <a:gd name="adj3" fmla="val 20457681"/>
                        <a:gd name="adj4" fmla="val 5199344"/>
                        <a:gd name="adj5" fmla="val 12500"/>
                      </a:avLst>
                    </a:prstGeom>
                    <a:solidFill>
                      <a:srgbClr val="BE171F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8" name="ZoneTexte 57">
                      <a:extLst>
                        <a:ext uri="{FF2B5EF4-FFF2-40B4-BE49-F238E27FC236}">
                          <a16:creationId xmlns:a16="http://schemas.microsoft.com/office/drawing/2014/main" id="{982833E2-26B7-7CF4-3D85-F0225FC118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1996" y="3571503"/>
                      <a:ext cx="1223169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2000" b="1"/>
                        <a:t>SPRINT 1</a:t>
                      </a:r>
                    </a:p>
                  </p:txBody>
                </p:sp>
              </p:grpSp>
            </p:grpSp>
          </p:grpSp>
        </p:grpSp>
      </p:grp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754574FB-7A37-62F7-0688-1C9D0A9D4EC9}"/>
              </a:ext>
            </a:extLst>
          </p:cNvPr>
          <p:cNvGrpSpPr/>
          <p:nvPr/>
        </p:nvGrpSpPr>
        <p:grpSpPr>
          <a:xfrm>
            <a:off x="3499099" y="3501750"/>
            <a:ext cx="3034598" cy="2096889"/>
            <a:chOff x="946847" y="2877084"/>
            <a:chExt cx="3034598" cy="2096889"/>
          </a:xfrm>
        </p:grpSpPr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000940CB-3393-3512-E9B8-17D780CCA25E}"/>
                </a:ext>
              </a:extLst>
            </p:cNvPr>
            <p:cNvSpPr txBox="1"/>
            <p:nvPr/>
          </p:nvSpPr>
          <p:spPr>
            <a:xfrm>
              <a:off x="2584511" y="4327642"/>
              <a:ext cx="13969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Revue de projet 2 </a:t>
              </a:r>
            </a:p>
          </p:txBody>
        </p:sp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8D1411AA-2D0F-B4EF-FDCE-7370FF5E4833}"/>
                </a:ext>
              </a:extLst>
            </p:cNvPr>
            <p:cNvGrpSpPr/>
            <p:nvPr/>
          </p:nvGrpSpPr>
          <p:grpSpPr>
            <a:xfrm>
              <a:off x="946847" y="2877084"/>
              <a:ext cx="2432623" cy="1879543"/>
              <a:chOff x="946847" y="2877084"/>
              <a:chExt cx="2432623" cy="1879543"/>
            </a:xfrm>
          </p:grpSpPr>
          <p:sp>
            <p:nvSpPr>
              <p:cNvPr id="78" name="Flèche : droite 77">
                <a:extLst>
                  <a:ext uri="{FF2B5EF4-FFF2-40B4-BE49-F238E27FC236}">
                    <a16:creationId xmlns:a16="http://schemas.microsoft.com/office/drawing/2014/main" id="{894B3030-6EF3-48DD-7FA2-3136B1685F37}"/>
                  </a:ext>
                </a:extLst>
              </p:cNvPr>
              <p:cNvSpPr/>
              <p:nvPr/>
            </p:nvSpPr>
            <p:spPr>
              <a:xfrm>
                <a:off x="946847" y="4379104"/>
                <a:ext cx="816323" cy="377523"/>
              </a:xfrm>
              <a:prstGeom prst="rightArrow">
                <a:avLst/>
              </a:prstGeom>
              <a:solidFill>
                <a:srgbClr val="BE171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79" name="Groupe 78">
                <a:extLst>
                  <a:ext uri="{FF2B5EF4-FFF2-40B4-BE49-F238E27FC236}">
                    <a16:creationId xmlns:a16="http://schemas.microsoft.com/office/drawing/2014/main" id="{FC73138D-54D7-115E-8708-6E1BA2161B7C}"/>
                  </a:ext>
                </a:extLst>
              </p:cNvPr>
              <p:cNvGrpSpPr/>
              <p:nvPr/>
            </p:nvGrpSpPr>
            <p:grpSpPr>
              <a:xfrm>
                <a:off x="1299788" y="2877084"/>
                <a:ext cx="2079682" cy="1874561"/>
                <a:chOff x="1418407" y="3080772"/>
                <a:chExt cx="2079682" cy="1874561"/>
              </a:xfrm>
            </p:grpSpPr>
            <p:sp>
              <p:nvSpPr>
                <p:cNvPr id="80" name="Flèche : en arc 79">
                  <a:extLst>
                    <a:ext uri="{FF2B5EF4-FFF2-40B4-BE49-F238E27FC236}">
                      <a16:creationId xmlns:a16="http://schemas.microsoft.com/office/drawing/2014/main" id="{B1E7393C-97C1-A3E0-D084-32E9A0502A83}"/>
                    </a:ext>
                  </a:extLst>
                </p:cNvPr>
                <p:cNvSpPr/>
                <p:nvPr/>
              </p:nvSpPr>
              <p:spPr>
                <a:xfrm rot="15867902" flipH="1">
                  <a:off x="1890132" y="3347376"/>
                  <a:ext cx="1404055" cy="1811859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7805027"/>
                    <a:gd name="adj5" fmla="val 12500"/>
                  </a:avLst>
                </a:prstGeom>
                <a:solidFill>
                  <a:srgbClr val="BE171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81" name="Groupe 80">
                  <a:extLst>
                    <a:ext uri="{FF2B5EF4-FFF2-40B4-BE49-F238E27FC236}">
                      <a16:creationId xmlns:a16="http://schemas.microsoft.com/office/drawing/2014/main" id="{83229D73-E4A5-0A0B-1B1D-D3F0098FD93C}"/>
                    </a:ext>
                  </a:extLst>
                </p:cNvPr>
                <p:cNvGrpSpPr/>
                <p:nvPr/>
              </p:nvGrpSpPr>
              <p:grpSpPr>
                <a:xfrm>
                  <a:off x="1418407" y="3080772"/>
                  <a:ext cx="1655379" cy="1757941"/>
                  <a:chOff x="1325963" y="2915196"/>
                  <a:chExt cx="1655379" cy="1757941"/>
                </a:xfrm>
              </p:grpSpPr>
              <p:sp>
                <p:nvSpPr>
                  <p:cNvPr id="82" name="Flèche : en arc 81">
                    <a:extLst>
                      <a:ext uri="{FF2B5EF4-FFF2-40B4-BE49-F238E27FC236}">
                        <a16:creationId xmlns:a16="http://schemas.microsoft.com/office/drawing/2014/main" id="{C22E639E-DE00-743D-A3F2-042C391E14E1}"/>
                      </a:ext>
                    </a:extLst>
                  </p:cNvPr>
                  <p:cNvSpPr/>
                  <p:nvPr/>
                </p:nvSpPr>
                <p:spPr>
                  <a:xfrm rot="18926270" flipH="1">
                    <a:off x="1325963" y="2915196"/>
                    <a:ext cx="1655379" cy="1757941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5199344"/>
                      <a:gd name="adj5" fmla="val 12500"/>
                    </a:avLst>
                  </a:prstGeom>
                  <a:solidFill>
                    <a:srgbClr val="BE171F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ZoneTexte 82">
                    <a:extLst>
                      <a:ext uri="{FF2B5EF4-FFF2-40B4-BE49-F238E27FC236}">
                        <a16:creationId xmlns:a16="http://schemas.microsoft.com/office/drawing/2014/main" id="{942A6621-836A-FDE8-F175-7B27F96126A6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996" y="3571503"/>
                    <a:ext cx="122316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2000" b="1"/>
                      <a:t>SPRINT 2</a:t>
                    </a:r>
                  </a:p>
                </p:txBody>
              </p:sp>
            </p:grpSp>
          </p:grpSp>
        </p:grp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053C3A1F-9F59-8CDF-35C8-67B4103D71D4}"/>
              </a:ext>
            </a:extLst>
          </p:cNvPr>
          <p:cNvGrpSpPr/>
          <p:nvPr/>
        </p:nvGrpSpPr>
        <p:grpSpPr>
          <a:xfrm>
            <a:off x="6159998" y="3552004"/>
            <a:ext cx="3034598" cy="2096889"/>
            <a:chOff x="946847" y="2877084"/>
            <a:chExt cx="3034598" cy="2096889"/>
          </a:xfrm>
        </p:grpSpPr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4BC43889-7528-6A61-2139-CF7D6F02303F}"/>
                </a:ext>
              </a:extLst>
            </p:cNvPr>
            <p:cNvSpPr txBox="1"/>
            <p:nvPr/>
          </p:nvSpPr>
          <p:spPr>
            <a:xfrm>
              <a:off x="2584511" y="4327642"/>
              <a:ext cx="13969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Revue de projet 3 </a:t>
              </a:r>
            </a:p>
          </p:txBody>
        </p:sp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B0B3B611-F5DB-C751-B12C-38F9B89B83CD}"/>
                </a:ext>
              </a:extLst>
            </p:cNvPr>
            <p:cNvGrpSpPr/>
            <p:nvPr/>
          </p:nvGrpSpPr>
          <p:grpSpPr>
            <a:xfrm>
              <a:off x="946847" y="2877084"/>
              <a:ext cx="2432623" cy="1879543"/>
              <a:chOff x="946847" y="2877084"/>
              <a:chExt cx="2432623" cy="1879543"/>
            </a:xfrm>
          </p:grpSpPr>
          <p:sp>
            <p:nvSpPr>
              <p:cNvPr id="87" name="Flèche : droite 86">
                <a:extLst>
                  <a:ext uri="{FF2B5EF4-FFF2-40B4-BE49-F238E27FC236}">
                    <a16:creationId xmlns:a16="http://schemas.microsoft.com/office/drawing/2014/main" id="{7F4E5CD2-FB3C-769E-7932-787DFA150993}"/>
                  </a:ext>
                </a:extLst>
              </p:cNvPr>
              <p:cNvSpPr/>
              <p:nvPr/>
            </p:nvSpPr>
            <p:spPr>
              <a:xfrm>
                <a:off x="946847" y="4379104"/>
                <a:ext cx="816323" cy="377523"/>
              </a:xfrm>
              <a:prstGeom prst="rightArrow">
                <a:avLst/>
              </a:prstGeom>
              <a:solidFill>
                <a:srgbClr val="BE171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8" name="Groupe 87">
                <a:extLst>
                  <a:ext uri="{FF2B5EF4-FFF2-40B4-BE49-F238E27FC236}">
                    <a16:creationId xmlns:a16="http://schemas.microsoft.com/office/drawing/2014/main" id="{EC1F5539-F16A-0F78-182A-E247F7005B52}"/>
                  </a:ext>
                </a:extLst>
              </p:cNvPr>
              <p:cNvGrpSpPr/>
              <p:nvPr/>
            </p:nvGrpSpPr>
            <p:grpSpPr>
              <a:xfrm>
                <a:off x="1299788" y="2877084"/>
                <a:ext cx="2079682" cy="1874561"/>
                <a:chOff x="1418407" y="3080772"/>
                <a:chExt cx="2079682" cy="1874561"/>
              </a:xfrm>
            </p:grpSpPr>
            <p:sp>
              <p:nvSpPr>
                <p:cNvPr id="89" name="Flèche : en arc 88">
                  <a:extLst>
                    <a:ext uri="{FF2B5EF4-FFF2-40B4-BE49-F238E27FC236}">
                      <a16:creationId xmlns:a16="http://schemas.microsoft.com/office/drawing/2014/main" id="{F4E1620C-39BE-5A07-6927-465EB56F3160}"/>
                    </a:ext>
                  </a:extLst>
                </p:cNvPr>
                <p:cNvSpPr/>
                <p:nvPr/>
              </p:nvSpPr>
              <p:spPr>
                <a:xfrm rot="15867902" flipH="1">
                  <a:off x="1890132" y="3347376"/>
                  <a:ext cx="1404055" cy="1811859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7805027"/>
                    <a:gd name="adj5" fmla="val 12500"/>
                  </a:avLst>
                </a:prstGeom>
                <a:solidFill>
                  <a:srgbClr val="BE171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90" name="Groupe 89">
                  <a:extLst>
                    <a:ext uri="{FF2B5EF4-FFF2-40B4-BE49-F238E27FC236}">
                      <a16:creationId xmlns:a16="http://schemas.microsoft.com/office/drawing/2014/main" id="{55727602-6777-2083-5952-ED5BADC5C1E5}"/>
                    </a:ext>
                  </a:extLst>
                </p:cNvPr>
                <p:cNvGrpSpPr/>
                <p:nvPr/>
              </p:nvGrpSpPr>
              <p:grpSpPr>
                <a:xfrm>
                  <a:off x="1418407" y="3080772"/>
                  <a:ext cx="1655379" cy="1757941"/>
                  <a:chOff x="1325963" y="2915196"/>
                  <a:chExt cx="1655379" cy="1757941"/>
                </a:xfrm>
              </p:grpSpPr>
              <p:sp>
                <p:nvSpPr>
                  <p:cNvPr id="91" name="Flèche : en arc 90">
                    <a:extLst>
                      <a:ext uri="{FF2B5EF4-FFF2-40B4-BE49-F238E27FC236}">
                        <a16:creationId xmlns:a16="http://schemas.microsoft.com/office/drawing/2014/main" id="{8081DADC-5328-97C8-10D9-BD6C7FBF0A86}"/>
                      </a:ext>
                    </a:extLst>
                  </p:cNvPr>
                  <p:cNvSpPr/>
                  <p:nvPr/>
                </p:nvSpPr>
                <p:spPr>
                  <a:xfrm rot="18926270" flipH="1">
                    <a:off x="1325963" y="2915196"/>
                    <a:ext cx="1655379" cy="1757941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5199344"/>
                      <a:gd name="adj5" fmla="val 12500"/>
                    </a:avLst>
                  </a:prstGeom>
                  <a:solidFill>
                    <a:srgbClr val="BE171F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" name="ZoneTexte 91">
                    <a:extLst>
                      <a:ext uri="{FF2B5EF4-FFF2-40B4-BE49-F238E27FC236}">
                        <a16:creationId xmlns:a16="http://schemas.microsoft.com/office/drawing/2014/main" id="{2B3B8840-96F7-AADB-D3B6-FBF898182C9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996" y="3571503"/>
                    <a:ext cx="122316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2000" b="1"/>
                      <a:t>SPRINT 3</a:t>
                    </a:r>
                  </a:p>
                </p:txBody>
              </p:sp>
            </p:grpSp>
          </p:grpSp>
        </p:grpSp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2A11EBDE-27FD-5384-4286-143700B52AE6}"/>
              </a:ext>
            </a:extLst>
          </p:cNvPr>
          <p:cNvGrpSpPr/>
          <p:nvPr/>
        </p:nvGrpSpPr>
        <p:grpSpPr>
          <a:xfrm>
            <a:off x="8820897" y="3602258"/>
            <a:ext cx="3034598" cy="1879543"/>
            <a:chOff x="946847" y="2877084"/>
            <a:chExt cx="3034598" cy="1879543"/>
          </a:xfrm>
        </p:grpSpPr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B7D8D6F4-FBED-3FE8-42C5-1373793E7681}"/>
                </a:ext>
              </a:extLst>
            </p:cNvPr>
            <p:cNvSpPr txBox="1"/>
            <p:nvPr/>
          </p:nvSpPr>
          <p:spPr>
            <a:xfrm>
              <a:off x="2584511" y="4327642"/>
              <a:ext cx="1396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Fin de projet</a:t>
              </a:r>
            </a:p>
          </p:txBody>
        </p:sp>
        <p:grpSp>
          <p:nvGrpSpPr>
            <p:cNvPr id="95" name="Groupe 94">
              <a:extLst>
                <a:ext uri="{FF2B5EF4-FFF2-40B4-BE49-F238E27FC236}">
                  <a16:creationId xmlns:a16="http://schemas.microsoft.com/office/drawing/2014/main" id="{A2BFB505-6113-0268-36F6-D0F384961D7C}"/>
                </a:ext>
              </a:extLst>
            </p:cNvPr>
            <p:cNvGrpSpPr/>
            <p:nvPr/>
          </p:nvGrpSpPr>
          <p:grpSpPr>
            <a:xfrm>
              <a:off x="946847" y="2877084"/>
              <a:ext cx="2432623" cy="1879543"/>
              <a:chOff x="946847" y="2877084"/>
              <a:chExt cx="2432623" cy="1879543"/>
            </a:xfrm>
          </p:grpSpPr>
          <p:sp>
            <p:nvSpPr>
              <p:cNvPr id="96" name="Flèche : droite 95">
                <a:extLst>
                  <a:ext uri="{FF2B5EF4-FFF2-40B4-BE49-F238E27FC236}">
                    <a16:creationId xmlns:a16="http://schemas.microsoft.com/office/drawing/2014/main" id="{02A5905A-390D-10B6-492D-CE3D826D6EC0}"/>
                  </a:ext>
                </a:extLst>
              </p:cNvPr>
              <p:cNvSpPr/>
              <p:nvPr/>
            </p:nvSpPr>
            <p:spPr>
              <a:xfrm>
                <a:off x="946847" y="4379104"/>
                <a:ext cx="816323" cy="377523"/>
              </a:xfrm>
              <a:prstGeom prst="rightArrow">
                <a:avLst/>
              </a:prstGeom>
              <a:solidFill>
                <a:srgbClr val="BE171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97" name="Groupe 96">
                <a:extLst>
                  <a:ext uri="{FF2B5EF4-FFF2-40B4-BE49-F238E27FC236}">
                    <a16:creationId xmlns:a16="http://schemas.microsoft.com/office/drawing/2014/main" id="{4CDFC5BA-AFB0-8230-032D-9B4C784E6165}"/>
                  </a:ext>
                </a:extLst>
              </p:cNvPr>
              <p:cNvGrpSpPr/>
              <p:nvPr/>
            </p:nvGrpSpPr>
            <p:grpSpPr>
              <a:xfrm>
                <a:off x="1299788" y="2877084"/>
                <a:ext cx="2079682" cy="1874561"/>
                <a:chOff x="1418407" y="3080772"/>
                <a:chExt cx="2079682" cy="1874561"/>
              </a:xfrm>
            </p:grpSpPr>
            <p:sp>
              <p:nvSpPr>
                <p:cNvPr id="98" name="Flèche : en arc 97">
                  <a:extLst>
                    <a:ext uri="{FF2B5EF4-FFF2-40B4-BE49-F238E27FC236}">
                      <a16:creationId xmlns:a16="http://schemas.microsoft.com/office/drawing/2014/main" id="{47359638-1547-0E1E-7D5C-AFE18CB32FA8}"/>
                    </a:ext>
                  </a:extLst>
                </p:cNvPr>
                <p:cNvSpPr/>
                <p:nvPr/>
              </p:nvSpPr>
              <p:spPr>
                <a:xfrm rot="15867902" flipH="1">
                  <a:off x="1890132" y="3347376"/>
                  <a:ext cx="1404055" cy="1811859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7805027"/>
                    <a:gd name="adj5" fmla="val 12500"/>
                  </a:avLst>
                </a:prstGeom>
                <a:solidFill>
                  <a:srgbClr val="BE171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99" name="Groupe 98">
                  <a:extLst>
                    <a:ext uri="{FF2B5EF4-FFF2-40B4-BE49-F238E27FC236}">
                      <a16:creationId xmlns:a16="http://schemas.microsoft.com/office/drawing/2014/main" id="{AE836501-7F99-9E60-BF93-645FADC4C1B0}"/>
                    </a:ext>
                  </a:extLst>
                </p:cNvPr>
                <p:cNvGrpSpPr/>
                <p:nvPr/>
              </p:nvGrpSpPr>
              <p:grpSpPr>
                <a:xfrm>
                  <a:off x="1418407" y="3080772"/>
                  <a:ext cx="1655379" cy="1757941"/>
                  <a:chOff x="1325963" y="2915196"/>
                  <a:chExt cx="1655379" cy="1757941"/>
                </a:xfrm>
              </p:grpSpPr>
              <p:sp>
                <p:nvSpPr>
                  <p:cNvPr id="100" name="Flèche : en arc 99">
                    <a:extLst>
                      <a:ext uri="{FF2B5EF4-FFF2-40B4-BE49-F238E27FC236}">
                        <a16:creationId xmlns:a16="http://schemas.microsoft.com/office/drawing/2014/main" id="{2ADC36E1-7F2F-CF07-8D3D-4A0B3A1AD30F}"/>
                      </a:ext>
                    </a:extLst>
                  </p:cNvPr>
                  <p:cNvSpPr/>
                  <p:nvPr/>
                </p:nvSpPr>
                <p:spPr>
                  <a:xfrm rot="18926270" flipH="1">
                    <a:off x="1325963" y="2915196"/>
                    <a:ext cx="1655379" cy="1757941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5199344"/>
                      <a:gd name="adj5" fmla="val 12500"/>
                    </a:avLst>
                  </a:prstGeom>
                  <a:solidFill>
                    <a:srgbClr val="BE171F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1" name="ZoneTexte 100">
                    <a:extLst>
                      <a:ext uri="{FF2B5EF4-FFF2-40B4-BE49-F238E27FC236}">
                        <a16:creationId xmlns:a16="http://schemas.microsoft.com/office/drawing/2014/main" id="{1BB73F98-6ADB-5AAA-B71E-C3D6ED79E03B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996" y="3571503"/>
                    <a:ext cx="122316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2000" b="1"/>
                      <a:t>SPRINT 4</a:t>
                    </a:r>
                  </a:p>
                </p:txBody>
              </p:sp>
            </p:grpSp>
          </p:grpSp>
        </p:grpSp>
      </p:grpSp>
      <p:sp>
        <p:nvSpPr>
          <p:cNvPr id="104" name="ZoneTexte 103">
            <a:extLst>
              <a:ext uri="{FF2B5EF4-FFF2-40B4-BE49-F238E27FC236}">
                <a16:creationId xmlns:a16="http://schemas.microsoft.com/office/drawing/2014/main" id="{089AA5CB-6A9E-7674-FAD8-45408B40C524}"/>
              </a:ext>
            </a:extLst>
          </p:cNvPr>
          <p:cNvSpPr txBox="1"/>
          <p:nvPr/>
        </p:nvSpPr>
        <p:spPr>
          <a:xfrm>
            <a:off x="3384738" y="3056959"/>
            <a:ext cx="12050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▲</a:t>
            </a:r>
            <a:r>
              <a:rPr lang="fr-FR" sz="1200"/>
              <a:t>03/04</a:t>
            </a:r>
          </a:p>
          <a:p>
            <a:r>
              <a:rPr lang="fr-FR" sz="1200" b="1">
                <a:solidFill>
                  <a:srgbClr val="C00000"/>
                </a:solidFill>
              </a:rPr>
              <a:t>FIN SPRINT 1</a:t>
            </a:r>
            <a:endParaRPr lang="fr-FR" sz="1400" b="1">
              <a:solidFill>
                <a:srgbClr val="C00000"/>
              </a:solidFill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79B6918F-69F8-89BB-24FC-DA5884866A14}"/>
              </a:ext>
            </a:extLst>
          </p:cNvPr>
          <p:cNvSpPr txBox="1"/>
          <p:nvPr/>
        </p:nvSpPr>
        <p:spPr>
          <a:xfrm>
            <a:off x="7380556" y="3056959"/>
            <a:ext cx="1205062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/>
              <a:t>▲</a:t>
            </a:r>
            <a:r>
              <a:rPr lang="fr-FR" sz="1200"/>
              <a:t>16/05</a:t>
            </a:r>
          </a:p>
          <a:p>
            <a:r>
              <a:rPr lang="fr-FR" sz="1200" b="1">
                <a:solidFill>
                  <a:srgbClr val="C00000"/>
                </a:solidFill>
              </a:rPr>
              <a:t>FIN SPRINT 2</a:t>
            </a:r>
            <a:endParaRPr lang="fr-FR" sz="1400" b="1">
              <a:solidFill>
                <a:srgbClr val="C00000"/>
              </a:solidFill>
            </a:endParaRP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07B4FEDB-6A0C-6038-7733-3A8CDD39C1A3}"/>
              </a:ext>
            </a:extLst>
          </p:cNvPr>
          <p:cNvSpPr txBox="1"/>
          <p:nvPr/>
        </p:nvSpPr>
        <p:spPr>
          <a:xfrm>
            <a:off x="8557858" y="3056959"/>
            <a:ext cx="12050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▲</a:t>
            </a:r>
            <a:r>
              <a:rPr lang="fr-FR" sz="1200"/>
              <a:t>28/05</a:t>
            </a:r>
          </a:p>
          <a:p>
            <a:r>
              <a:rPr lang="fr-FR" sz="1200" b="1">
                <a:solidFill>
                  <a:srgbClr val="C00000"/>
                </a:solidFill>
              </a:rPr>
              <a:t>FIN SPRINT 3</a:t>
            </a:r>
            <a:endParaRPr lang="fr-FR" sz="1400" b="1">
              <a:solidFill>
                <a:srgbClr val="C00000"/>
              </a:solidFill>
            </a:endParaRP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09088734-7529-C54D-A912-04837CD0E941}"/>
              </a:ext>
            </a:extLst>
          </p:cNvPr>
          <p:cNvSpPr txBox="1"/>
          <p:nvPr/>
        </p:nvSpPr>
        <p:spPr>
          <a:xfrm>
            <a:off x="9684734" y="3056959"/>
            <a:ext cx="16916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▲</a:t>
            </a:r>
            <a:r>
              <a:rPr lang="fr-FR" sz="1200"/>
              <a:t>11/06</a:t>
            </a:r>
          </a:p>
          <a:p>
            <a:r>
              <a:rPr lang="fr-FR" sz="1200" b="1">
                <a:solidFill>
                  <a:srgbClr val="C00000"/>
                </a:solidFill>
              </a:rPr>
              <a:t>FIN SPRINT 4</a:t>
            </a:r>
            <a:endParaRPr lang="fr-FR" sz="1400" b="1">
              <a:solidFill>
                <a:srgbClr val="C00000"/>
              </a:solidFill>
            </a:endParaRPr>
          </a:p>
        </p:txBody>
      </p:sp>
      <p:sp>
        <p:nvSpPr>
          <p:cNvPr id="115" name="Étoile : 5 branches 114">
            <a:extLst>
              <a:ext uri="{FF2B5EF4-FFF2-40B4-BE49-F238E27FC236}">
                <a16:creationId xmlns:a16="http://schemas.microsoft.com/office/drawing/2014/main" id="{A7AC5944-DA4B-C93D-2F69-B2D2D79DDD3D}"/>
              </a:ext>
            </a:extLst>
          </p:cNvPr>
          <p:cNvSpPr/>
          <p:nvPr/>
        </p:nvSpPr>
        <p:spPr>
          <a:xfrm>
            <a:off x="3426985" y="2766996"/>
            <a:ext cx="286051" cy="284981"/>
          </a:xfrm>
          <a:prstGeom prst="star5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Étoile : 5 branches 115">
            <a:extLst>
              <a:ext uri="{FF2B5EF4-FFF2-40B4-BE49-F238E27FC236}">
                <a16:creationId xmlns:a16="http://schemas.microsoft.com/office/drawing/2014/main" id="{19FD4742-8CE4-41A6-9823-0484BA695E4C}"/>
              </a:ext>
            </a:extLst>
          </p:cNvPr>
          <p:cNvSpPr/>
          <p:nvPr/>
        </p:nvSpPr>
        <p:spPr>
          <a:xfrm>
            <a:off x="7428539" y="2766996"/>
            <a:ext cx="286051" cy="284981"/>
          </a:xfrm>
          <a:prstGeom prst="star5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Étoile : 5 branches 116">
            <a:extLst>
              <a:ext uri="{FF2B5EF4-FFF2-40B4-BE49-F238E27FC236}">
                <a16:creationId xmlns:a16="http://schemas.microsoft.com/office/drawing/2014/main" id="{F3FF1923-0CB0-0CF8-636D-699A8541DF6E}"/>
              </a:ext>
            </a:extLst>
          </p:cNvPr>
          <p:cNvSpPr/>
          <p:nvPr/>
        </p:nvSpPr>
        <p:spPr>
          <a:xfrm>
            <a:off x="8604222" y="2766996"/>
            <a:ext cx="286051" cy="284981"/>
          </a:xfrm>
          <a:prstGeom prst="star5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Étoile : 5 branches 117">
            <a:extLst>
              <a:ext uri="{FF2B5EF4-FFF2-40B4-BE49-F238E27FC236}">
                <a16:creationId xmlns:a16="http://schemas.microsoft.com/office/drawing/2014/main" id="{6F5041A9-F435-BF57-1549-309FEA618DA9}"/>
              </a:ext>
            </a:extLst>
          </p:cNvPr>
          <p:cNvSpPr/>
          <p:nvPr/>
        </p:nvSpPr>
        <p:spPr>
          <a:xfrm>
            <a:off x="9725566" y="2766996"/>
            <a:ext cx="286051" cy="284981"/>
          </a:xfrm>
          <a:prstGeom prst="star5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4424792-68AD-5337-EB44-AA9D9CAA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r>
              <a:rPr lang="fr-FR" b="1">
                <a:solidFill>
                  <a:schemeClr val="bg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04082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7" grpId="0"/>
      <p:bldP spid="110" grpId="0"/>
      <p:bldP spid="113" grpId="0"/>
      <p:bldP spid="115" grpId="0" animBg="1"/>
      <p:bldP spid="116" grpId="0" animBg="1"/>
      <p:bldP spid="117" grpId="0" animBg="1"/>
      <p:bldP spid="1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C15E7C-D312-4541-EF86-12C2577C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6D3142-068F-E926-767F-71E4569F40B4}"/>
              </a:ext>
            </a:extLst>
          </p:cNvPr>
          <p:cNvSpPr/>
          <p:nvPr/>
        </p:nvSpPr>
        <p:spPr>
          <a:xfrm>
            <a:off x="1390650" y="1625238"/>
            <a:ext cx="723900" cy="720000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1</a:t>
            </a:r>
            <a:endParaRPr lang="fr-FR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2F7D70-EAF8-8B3F-DC8B-3C1A898ECDE8}"/>
              </a:ext>
            </a:extLst>
          </p:cNvPr>
          <p:cNvSpPr/>
          <p:nvPr/>
        </p:nvSpPr>
        <p:spPr>
          <a:xfrm>
            <a:off x="1400175" y="2832236"/>
            <a:ext cx="723900" cy="720000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2</a:t>
            </a:r>
            <a:endParaRPr lang="fr-FR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71E421-DA78-17B3-36D9-C9B4C7C6D1A8}"/>
              </a:ext>
            </a:extLst>
          </p:cNvPr>
          <p:cNvSpPr/>
          <p:nvPr/>
        </p:nvSpPr>
        <p:spPr>
          <a:xfrm>
            <a:off x="1400175" y="4039234"/>
            <a:ext cx="723900" cy="720000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3</a:t>
            </a:r>
            <a:endParaRPr lang="fr-FR" b="1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2270700-6407-E3C3-0A05-2843E97F50BB}"/>
              </a:ext>
            </a:extLst>
          </p:cNvPr>
          <p:cNvSpPr txBox="1"/>
          <p:nvPr/>
        </p:nvSpPr>
        <p:spPr>
          <a:xfrm>
            <a:off x="2552700" y="1723628"/>
            <a:ext cx="523875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800"/>
              <a:t>Cadrage du projet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A36DC16-2BA1-1FAF-6BE1-4CB0B60895BD}"/>
              </a:ext>
            </a:extLst>
          </p:cNvPr>
          <p:cNvSpPr txBox="1"/>
          <p:nvPr/>
        </p:nvSpPr>
        <p:spPr>
          <a:xfrm>
            <a:off x="2552700" y="2930626"/>
            <a:ext cx="523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/>
              <a:t>Organisation de l’équipe et outils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0C5561-8DE3-E8B3-4AF0-5190EF556BFE}"/>
              </a:ext>
            </a:extLst>
          </p:cNvPr>
          <p:cNvSpPr txBox="1"/>
          <p:nvPr/>
        </p:nvSpPr>
        <p:spPr>
          <a:xfrm>
            <a:off x="2552700" y="4137624"/>
            <a:ext cx="523875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800"/>
              <a:t>Avancement technique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F0C2C4-C722-3D1A-F00D-81EFCC8B1FC2}"/>
              </a:ext>
            </a:extLst>
          </p:cNvPr>
          <p:cNvSpPr/>
          <p:nvPr/>
        </p:nvSpPr>
        <p:spPr>
          <a:xfrm>
            <a:off x="1390650" y="5246232"/>
            <a:ext cx="723900" cy="720000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4</a:t>
            </a:r>
            <a:endParaRPr lang="fr-FR" b="1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861E699-7797-8EAF-BF3A-963B1E514790}"/>
              </a:ext>
            </a:extLst>
          </p:cNvPr>
          <p:cNvSpPr txBox="1"/>
          <p:nvPr/>
        </p:nvSpPr>
        <p:spPr>
          <a:xfrm>
            <a:off x="2543175" y="5344622"/>
            <a:ext cx="523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/>
              <a:t>Synthèse</a:t>
            </a:r>
          </a:p>
        </p:txBody>
      </p:sp>
      <p:pic>
        <p:nvPicPr>
          <p:cNvPr id="12" name="Image 11" descr="Perspectives d'avenir - Tendances et nouveautés de l'industrie Zigbee  Fonctionnalités - CSA-IOT">
            <a:extLst>
              <a:ext uri="{FF2B5EF4-FFF2-40B4-BE49-F238E27FC236}">
                <a16:creationId xmlns:a16="http://schemas.microsoft.com/office/drawing/2014/main" id="{648249DE-F0F0-8167-5B52-0CF6724BF9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0" t="20091" r="35396" b="43257"/>
          <a:stretch/>
        </p:blipFill>
        <p:spPr>
          <a:xfrm>
            <a:off x="8084004" y="4862748"/>
            <a:ext cx="3679368" cy="1209556"/>
          </a:xfrm>
          <a:prstGeom prst="rect">
            <a:avLst/>
          </a:prstGeom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B4446EDE-967C-7EC3-89B7-2B6F3A347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2</a:t>
            </a:fld>
            <a:endParaRPr lang="fr-FR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611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FE8443-34F2-DDB0-2686-19257958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Sprint #1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498678-FBFB-68B7-7C24-DC8264FF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20</a:t>
            </a:fld>
            <a:endParaRPr lang="fr-FR" b="1">
              <a:solidFill>
                <a:schemeClr val="bg1"/>
              </a:solidFill>
            </a:endParaRP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0EC3FF2D-56F5-DDDB-E4E7-D404C349EE9C}"/>
              </a:ext>
            </a:extLst>
          </p:cNvPr>
          <p:cNvGrpSpPr/>
          <p:nvPr/>
        </p:nvGrpSpPr>
        <p:grpSpPr>
          <a:xfrm>
            <a:off x="2394514" y="847183"/>
            <a:ext cx="7952956" cy="4931774"/>
            <a:chOff x="682274" y="2740495"/>
            <a:chExt cx="3427700" cy="2208882"/>
          </a:xfrm>
        </p:grpSpPr>
        <p:sp>
          <p:nvSpPr>
            <p:cNvPr id="51" name="Flèche : droite 50">
              <a:extLst>
                <a:ext uri="{FF2B5EF4-FFF2-40B4-BE49-F238E27FC236}">
                  <a16:creationId xmlns:a16="http://schemas.microsoft.com/office/drawing/2014/main" id="{5815D0AD-1E29-D958-FDE1-DAD0DBE19D47}"/>
                </a:ext>
              </a:extLst>
            </p:cNvPr>
            <p:cNvSpPr/>
            <p:nvPr/>
          </p:nvSpPr>
          <p:spPr>
            <a:xfrm>
              <a:off x="682274" y="4363386"/>
              <a:ext cx="876872" cy="344381"/>
            </a:xfrm>
            <a:prstGeom prst="rightArrow">
              <a:avLst/>
            </a:prstGeom>
            <a:solidFill>
              <a:srgbClr val="BE171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AD554E01-8560-7E3F-654F-C9E0F17A4828}"/>
                </a:ext>
              </a:extLst>
            </p:cNvPr>
            <p:cNvGrpSpPr/>
            <p:nvPr/>
          </p:nvGrpSpPr>
          <p:grpSpPr>
            <a:xfrm>
              <a:off x="1299788" y="2740495"/>
              <a:ext cx="2810186" cy="2208882"/>
              <a:chOff x="1418407" y="2944183"/>
              <a:chExt cx="2810186" cy="2208882"/>
            </a:xfrm>
          </p:grpSpPr>
          <p:sp>
            <p:nvSpPr>
              <p:cNvPr id="53" name="Flèche : en arc 52">
                <a:extLst>
                  <a:ext uri="{FF2B5EF4-FFF2-40B4-BE49-F238E27FC236}">
                    <a16:creationId xmlns:a16="http://schemas.microsoft.com/office/drawing/2014/main" id="{7C6EEE26-021E-6669-BF07-A024B3E4094D}"/>
                  </a:ext>
                </a:extLst>
              </p:cNvPr>
              <p:cNvSpPr/>
              <p:nvPr/>
            </p:nvSpPr>
            <p:spPr>
              <a:xfrm rot="14909618" flipH="1">
                <a:off x="1815324" y="2739796"/>
                <a:ext cx="2208882" cy="2617656"/>
              </a:xfrm>
              <a:prstGeom prst="circularArrow">
                <a:avLst>
                  <a:gd name="adj1" fmla="val 7561"/>
                  <a:gd name="adj2" fmla="val 853704"/>
                  <a:gd name="adj3" fmla="val 20477274"/>
                  <a:gd name="adj4" fmla="val 16673679"/>
                  <a:gd name="adj5" fmla="val 8433"/>
                </a:avLst>
              </a:prstGeom>
              <a:solidFill>
                <a:srgbClr val="BE171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Flèche : en arc 54">
                <a:extLst>
                  <a:ext uri="{FF2B5EF4-FFF2-40B4-BE49-F238E27FC236}">
                    <a16:creationId xmlns:a16="http://schemas.microsoft.com/office/drawing/2014/main" id="{D1B60845-B01A-563E-1833-127F59F2FB21}"/>
                  </a:ext>
                </a:extLst>
              </p:cNvPr>
              <p:cNvSpPr/>
              <p:nvPr/>
            </p:nvSpPr>
            <p:spPr>
              <a:xfrm rot="18926270" flipH="1">
                <a:off x="1418407" y="3080772"/>
                <a:ext cx="1655379" cy="1757941"/>
              </a:xfrm>
              <a:prstGeom prst="circularArrow">
                <a:avLst>
                  <a:gd name="adj1" fmla="val 9472"/>
                  <a:gd name="adj2" fmla="val 1142319"/>
                  <a:gd name="adj3" fmla="val 20428005"/>
                  <a:gd name="adj4" fmla="val 3403753"/>
                  <a:gd name="adj5" fmla="val 12500"/>
                </a:avLst>
              </a:prstGeom>
              <a:solidFill>
                <a:srgbClr val="BE171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7" name="ZoneTexte 56">
            <a:extLst>
              <a:ext uri="{FF2B5EF4-FFF2-40B4-BE49-F238E27FC236}">
                <a16:creationId xmlns:a16="http://schemas.microsoft.com/office/drawing/2014/main" id="{44B86873-1A6E-DB99-BE58-0BB9334203BE}"/>
              </a:ext>
            </a:extLst>
          </p:cNvPr>
          <p:cNvSpPr txBox="1"/>
          <p:nvPr/>
        </p:nvSpPr>
        <p:spPr>
          <a:xfrm>
            <a:off x="394687" y="4655009"/>
            <a:ext cx="1931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Début de projet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922B3B2-6B08-BA56-D435-ABDB782E6F20}"/>
              </a:ext>
            </a:extLst>
          </p:cNvPr>
          <p:cNvSpPr txBox="1"/>
          <p:nvPr/>
        </p:nvSpPr>
        <p:spPr>
          <a:xfrm>
            <a:off x="8106282" y="5039459"/>
            <a:ext cx="2317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Revue de projet 1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8036B246-BE83-8190-C15B-BEE0895E26D4}"/>
              </a:ext>
            </a:extLst>
          </p:cNvPr>
          <p:cNvSpPr txBox="1"/>
          <p:nvPr/>
        </p:nvSpPr>
        <p:spPr>
          <a:xfrm>
            <a:off x="7563108" y="3157433"/>
            <a:ext cx="46288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•  Documentation</a:t>
            </a:r>
          </a:p>
          <a:p>
            <a:r>
              <a:rPr lang="fr-FR" sz="2000"/>
              <a:t>•  Mise en place des outils de gestions</a:t>
            </a:r>
          </a:p>
          <a:p>
            <a:r>
              <a:rPr lang="fr-FR" sz="2000"/>
              <a:t>•  Etude système</a:t>
            </a:r>
          </a:p>
          <a:p>
            <a:r>
              <a:rPr lang="fr-FR" sz="2000"/>
              <a:t>•  Planning</a:t>
            </a:r>
          </a:p>
          <a:p>
            <a:endParaRPr lang="fr-FR" sz="200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40372E30-EF07-EE4C-FB65-FF5A02589D68}"/>
              </a:ext>
            </a:extLst>
          </p:cNvPr>
          <p:cNvSpPr txBox="1"/>
          <p:nvPr/>
        </p:nvSpPr>
        <p:spPr>
          <a:xfrm>
            <a:off x="7450810" y="519245"/>
            <a:ext cx="2450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/>
              <a:t>• Dimensionnement  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6F7C6434-6094-BEFF-A22D-7360BF4AA84E}"/>
              </a:ext>
            </a:extLst>
          </p:cNvPr>
          <p:cNvSpPr txBox="1"/>
          <p:nvPr/>
        </p:nvSpPr>
        <p:spPr>
          <a:xfrm>
            <a:off x="7552440" y="1919377"/>
            <a:ext cx="409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•  Installation des logicielles</a:t>
            </a:r>
          </a:p>
          <a:p>
            <a:r>
              <a:rPr lang="fr-FR" sz="2000"/>
              <a:t>•  Choix d’architecture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CCFCB58-75BF-95A7-FA0D-5D40F9CA6DF4}"/>
              </a:ext>
            </a:extLst>
          </p:cNvPr>
          <p:cNvSpPr txBox="1"/>
          <p:nvPr/>
        </p:nvSpPr>
        <p:spPr>
          <a:xfrm>
            <a:off x="223037" y="1536199"/>
            <a:ext cx="3453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/>
              <a:t>Première simulation •</a:t>
            </a:r>
          </a:p>
          <a:p>
            <a:pPr algn="r"/>
            <a:r>
              <a:rPr lang="fr-FR" sz="2000"/>
              <a:t>Mise en place tutoriel logiciel •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8F9FEEE0-B578-6B99-96EF-50FD0C5ADF62}"/>
              </a:ext>
            </a:extLst>
          </p:cNvPr>
          <p:cNvSpPr txBox="1"/>
          <p:nvPr/>
        </p:nvSpPr>
        <p:spPr>
          <a:xfrm>
            <a:off x="1169255" y="3175372"/>
            <a:ext cx="2450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/>
              <a:t>Rétrospective • </a:t>
            </a:r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FF31A565-FD35-9F13-F409-8AF502780D32}"/>
              </a:ext>
            </a:extLst>
          </p:cNvPr>
          <p:cNvGrpSpPr/>
          <p:nvPr/>
        </p:nvGrpSpPr>
        <p:grpSpPr>
          <a:xfrm>
            <a:off x="544069" y="2242520"/>
            <a:ext cx="3842152" cy="198048"/>
            <a:chOff x="544069" y="2242520"/>
            <a:chExt cx="3842152" cy="198048"/>
          </a:xfrm>
        </p:grpSpPr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AB58C8AF-92B7-5FD0-5127-83E4A1EE659B}"/>
                </a:ext>
              </a:extLst>
            </p:cNvPr>
            <p:cNvCxnSpPr>
              <a:cxnSpLocks/>
            </p:cNvCxnSpPr>
            <p:nvPr/>
          </p:nvCxnSpPr>
          <p:spPr>
            <a:xfrm>
              <a:off x="3658461" y="2242520"/>
              <a:ext cx="727760" cy="1980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E56345FC-3D09-B2A1-73F4-F890FD7D2377}"/>
                </a:ext>
              </a:extLst>
            </p:cNvPr>
            <p:cNvCxnSpPr>
              <a:cxnSpLocks/>
            </p:cNvCxnSpPr>
            <p:nvPr/>
          </p:nvCxnSpPr>
          <p:spPr>
            <a:xfrm>
              <a:off x="544069" y="2244085"/>
              <a:ext cx="31078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87945857-8B29-94A0-17A2-FC9EFED0CC79}"/>
              </a:ext>
            </a:extLst>
          </p:cNvPr>
          <p:cNvGrpSpPr/>
          <p:nvPr/>
        </p:nvGrpSpPr>
        <p:grpSpPr>
          <a:xfrm>
            <a:off x="1905525" y="3313070"/>
            <a:ext cx="2315955" cy="235500"/>
            <a:chOff x="544069" y="2008585"/>
            <a:chExt cx="2315955" cy="235500"/>
          </a:xfrm>
        </p:grpSpPr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B62C9408-AE49-EE4B-0F02-FA227482BA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4728" y="2008585"/>
              <a:ext cx="625296" cy="2339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87BDE2FC-8894-1755-734B-705CD1537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069" y="2242520"/>
              <a:ext cx="1714248" cy="15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63A7EEAA-342C-A0CF-82D4-88D1A42ECF17}"/>
              </a:ext>
            </a:extLst>
          </p:cNvPr>
          <p:cNvGrpSpPr/>
          <p:nvPr/>
        </p:nvGrpSpPr>
        <p:grpSpPr>
          <a:xfrm>
            <a:off x="6480972" y="914542"/>
            <a:ext cx="3264585" cy="904211"/>
            <a:chOff x="544069" y="1339874"/>
            <a:chExt cx="3264585" cy="904211"/>
          </a:xfrm>
        </p:grpSpPr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98796173-ECF4-849A-9B8C-B5E55AEE19FD}"/>
                </a:ext>
              </a:extLst>
            </p:cNvPr>
            <p:cNvCxnSpPr>
              <a:cxnSpLocks/>
            </p:cNvCxnSpPr>
            <p:nvPr/>
          </p:nvCxnSpPr>
          <p:spPr>
            <a:xfrm>
              <a:off x="1821414" y="1339874"/>
              <a:ext cx="198724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B0FA3EEB-2B86-1865-AF17-E6F188D8F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069" y="1339874"/>
              <a:ext cx="1277345" cy="9042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D141E303-8B76-F78A-A536-5B5CF201C321}"/>
              </a:ext>
            </a:extLst>
          </p:cNvPr>
          <p:cNvGrpSpPr/>
          <p:nvPr/>
        </p:nvGrpSpPr>
        <p:grpSpPr>
          <a:xfrm>
            <a:off x="7164635" y="2626345"/>
            <a:ext cx="3350965" cy="196325"/>
            <a:chOff x="544069" y="2047760"/>
            <a:chExt cx="3350965" cy="196325"/>
          </a:xfrm>
        </p:grpSpPr>
        <p:cxnSp>
          <p:nvCxnSpPr>
            <p:cNvPr id="90" name="Connecteur droit 89">
              <a:extLst>
                <a:ext uri="{FF2B5EF4-FFF2-40B4-BE49-F238E27FC236}">
                  <a16:creationId xmlns:a16="http://schemas.microsoft.com/office/drawing/2014/main" id="{FD7B1799-D632-81B0-E148-2383CAC6C8D2}"/>
                </a:ext>
              </a:extLst>
            </p:cNvPr>
            <p:cNvCxnSpPr>
              <a:cxnSpLocks/>
            </p:cNvCxnSpPr>
            <p:nvPr/>
          </p:nvCxnSpPr>
          <p:spPr>
            <a:xfrm>
              <a:off x="1061883" y="2048678"/>
              <a:ext cx="28331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75CF6211-4770-3A9A-5B3E-863038DF3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069" y="2047760"/>
              <a:ext cx="517814" cy="1963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52DDCB52-7579-C0BE-C357-AAD6D9F41701}"/>
              </a:ext>
            </a:extLst>
          </p:cNvPr>
          <p:cNvGrpSpPr/>
          <p:nvPr/>
        </p:nvGrpSpPr>
        <p:grpSpPr>
          <a:xfrm>
            <a:off x="6887335" y="4178808"/>
            <a:ext cx="4760596" cy="342590"/>
            <a:chOff x="307679" y="1706088"/>
            <a:chExt cx="4760596" cy="342590"/>
          </a:xfrm>
        </p:grpSpPr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A6729E44-17A2-8705-E358-2CFAA45A7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61883" y="2048678"/>
              <a:ext cx="400639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necteur droit 96">
              <a:extLst>
                <a:ext uri="{FF2B5EF4-FFF2-40B4-BE49-F238E27FC236}">
                  <a16:creationId xmlns:a16="http://schemas.microsoft.com/office/drawing/2014/main" id="{3A4A7215-A9E4-F13A-849F-C83974343811}"/>
                </a:ext>
              </a:extLst>
            </p:cNvPr>
            <p:cNvCxnSpPr>
              <a:cxnSpLocks/>
            </p:cNvCxnSpPr>
            <p:nvPr/>
          </p:nvCxnSpPr>
          <p:spPr>
            <a:xfrm>
              <a:off x="307679" y="1706088"/>
              <a:ext cx="754204" cy="341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9805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88CED-AF94-7253-1FBD-D59C3EB48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4AB2F4-EB0B-CFF3-4325-F041CF92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Sprint #2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C88995-D2F8-E333-230D-6A3FE7F1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21</a:t>
            </a:fld>
            <a:endParaRPr lang="fr-FR" b="1">
              <a:solidFill>
                <a:schemeClr val="bg1"/>
              </a:solidFill>
            </a:endParaRP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0A1B88A8-61CC-2D5F-FF3B-AA65C79945B0}"/>
              </a:ext>
            </a:extLst>
          </p:cNvPr>
          <p:cNvGrpSpPr/>
          <p:nvPr/>
        </p:nvGrpSpPr>
        <p:grpSpPr>
          <a:xfrm>
            <a:off x="2394514" y="847183"/>
            <a:ext cx="7952955" cy="4931774"/>
            <a:chOff x="682274" y="2740495"/>
            <a:chExt cx="3427700" cy="2208882"/>
          </a:xfrm>
        </p:grpSpPr>
        <p:sp>
          <p:nvSpPr>
            <p:cNvPr id="51" name="Flèche : droite 50">
              <a:extLst>
                <a:ext uri="{FF2B5EF4-FFF2-40B4-BE49-F238E27FC236}">
                  <a16:creationId xmlns:a16="http://schemas.microsoft.com/office/drawing/2014/main" id="{CAC81F0E-0962-1E9F-D05E-C0A5DD8B8CAD}"/>
                </a:ext>
              </a:extLst>
            </p:cNvPr>
            <p:cNvSpPr/>
            <p:nvPr/>
          </p:nvSpPr>
          <p:spPr>
            <a:xfrm>
              <a:off x="682274" y="4363386"/>
              <a:ext cx="876872" cy="344381"/>
            </a:xfrm>
            <a:prstGeom prst="rightArrow">
              <a:avLst/>
            </a:prstGeom>
            <a:solidFill>
              <a:srgbClr val="BE171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42C1C1D1-E882-DA09-DE10-51218F8997C4}"/>
                </a:ext>
              </a:extLst>
            </p:cNvPr>
            <p:cNvGrpSpPr/>
            <p:nvPr/>
          </p:nvGrpSpPr>
          <p:grpSpPr>
            <a:xfrm>
              <a:off x="1299788" y="2740495"/>
              <a:ext cx="2810186" cy="2208882"/>
              <a:chOff x="1418407" y="2944183"/>
              <a:chExt cx="2810186" cy="2208882"/>
            </a:xfrm>
          </p:grpSpPr>
          <p:sp>
            <p:nvSpPr>
              <p:cNvPr id="53" name="Flèche : en arc 52">
                <a:extLst>
                  <a:ext uri="{FF2B5EF4-FFF2-40B4-BE49-F238E27FC236}">
                    <a16:creationId xmlns:a16="http://schemas.microsoft.com/office/drawing/2014/main" id="{C56868A3-9FEC-511F-2D4C-15F1A970EA83}"/>
                  </a:ext>
                </a:extLst>
              </p:cNvPr>
              <p:cNvSpPr/>
              <p:nvPr/>
            </p:nvSpPr>
            <p:spPr>
              <a:xfrm rot="14909618" flipH="1">
                <a:off x="1815324" y="2739796"/>
                <a:ext cx="2208882" cy="2617656"/>
              </a:xfrm>
              <a:prstGeom prst="circularArrow">
                <a:avLst>
                  <a:gd name="adj1" fmla="val 7561"/>
                  <a:gd name="adj2" fmla="val 853704"/>
                  <a:gd name="adj3" fmla="val 20477274"/>
                  <a:gd name="adj4" fmla="val 16673679"/>
                  <a:gd name="adj5" fmla="val 8433"/>
                </a:avLst>
              </a:prstGeom>
              <a:solidFill>
                <a:srgbClr val="BE171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Flèche : en arc 54">
                <a:extLst>
                  <a:ext uri="{FF2B5EF4-FFF2-40B4-BE49-F238E27FC236}">
                    <a16:creationId xmlns:a16="http://schemas.microsoft.com/office/drawing/2014/main" id="{182143C1-0909-5770-9097-2A9F5CFA3F49}"/>
                  </a:ext>
                </a:extLst>
              </p:cNvPr>
              <p:cNvSpPr/>
              <p:nvPr/>
            </p:nvSpPr>
            <p:spPr>
              <a:xfrm rot="18926270" flipH="1">
                <a:off x="1418407" y="3080772"/>
                <a:ext cx="1655379" cy="1757941"/>
              </a:xfrm>
              <a:prstGeom prst="circularArrow">
                <a:avLst>
                  <a:gd name="adj1" fmla="val 9472"/>
                  <a:gd name="adj2" fmla="val 1142319"/>
                  <a:gd name="adj3" fmla="val 20428005"/>
                  <a:gd name="adj4" fmla="val 3403753"/>
                  <a:gd name="adj5" fmla="val 12500"/>
                </a:avLst>
              </a:prstGeom>
              <a:solidFill>
                <a:srgbClr val="BE171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8" name="ZoneTexte 57">
            <a:extLst>
              <a:ext uri="{FF2B5EF4-FFF2-40B4-BE49-F238E27FC236}">
                <a16:creationId xmlns:a16="http://schemas.microsoft.com/office/drawing/2014/main" id="{4A0EF8BC-239B-CC9D-AE2F-FA7B4B3A6263}"/>
              </a:ext>
            </a:extLst>
          </p:cNvPr>
          <p:cNvSpPr txBox="1"/>
          <p:nvPr/>
        </p:nvSpPr>
        <p:spPr>
          <a:xfrm>
            <a:off x="8106282" y="5039459"/>
            <a:ext cx="2317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Revue de projet 2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A90FA0A-DE2A-2D44-F257-4EFF41AD3145}"/>
              </a:ext>
            </a:extLst>
          </p:cNvPr>
          <p:cNvSpPr txBox="1"/>
          <p:nvPr/>
        </p:nvSpPr>
        <p:spPr>
          <a:xfrm>
            <a:off x="7614107" y="3785901"/>
            <a:ext cx="4628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• Redéfinition des blocs design</a:t>
            </a:r>
          </a:p>
          <a:p>
            <a:r>
              <a:rPr lang="fr-FR" sz="2000"/>
              <a:t>• Priorisation de spécifications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CBA7CA56-8C8E-068C-D821-92907D8C8666}"/>
              </a:ext>
            </a:extLst>
          </p:cNvPr>
          <p:cNvSpPr txBox="1"/>
          <p:nvPr/>
        </p:nvSpPr>
        <p:spPr>
          <a:xfrm>
            <a:off x="7664524" y="523637"/>
            <a:ext cx="4297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• Mise en commun des différents blocs 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14E23A6D-C69D-07A8-1E9E-1A30424CB5A1}"/>
              </a:ext>
            </a:extLst>
          </p:cNvPr>
          <p:cNvSpPr txBox="1"/>
          <p:nvPr/>
        </p:nvSpPr>
        <p:spPr>
          <a:xfrm>
            <a:off x="7641539" y="1964345"/>
            <a:ext cx="416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• Simulation et design complet de chaque bloc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05A81C05-77A5-EC64-4778-C79C1AD9FC87}"/>
              </a:ext>
            </a:extLst>
          </p:cNvPr>
          <p:cNvSpPr txBox="1"/>
          <p:nvPr/>
        </p:nvSpPr>
        <p:spPr>
          <a:xfrm>
            <a:off x="277901" y="1873210"/>
            <a:ext cx="3453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/>
              <a:t>Validation du circuit complet•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989004F9-9AB3-F1D2-25B3-ED19919C2333}"/>
              </a:ext>
            </a:extLst>
          </p:cNvPr>
          <p:cNvSpPr txBox="1"/>
          <p:nvPr/>
        </p:nvSpPr>
        <p:spPr>
          <a:xfrm>
            <a:off x="1169255" y="3175372"/>
            <a:ext cx="2450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/>
              <a:t>Rétrospective • </a:t>
            </a:r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90661EDC-DF08-1451-B87B-8D72C8231207}"/>
              </a:ext>
            </a:extLst>
          </p:cNvPr>
          <p:cNvGrpSpPr/>
          <p:nvPr/>
        </p:nvGrpSpPr>
        <p:grpSpPr>
          <a:xfrm>
            <a:off x="544069" y="2242520"/>
            <a:ext cx="3842152" cy="198048"/>
            <a:chOff x="544069" y="2242520"/>
            <a:chExt cx="3842152" cy="198048"/>
          </a:xfrm>
        </p:grpSpPr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D0C15410-A2E9-A8E0-98A2-AC1C3B2D8029}"/>
                </a:ext>
              </a:extLst>
            </p:cNvPr>
            <p:cNvCxnSpPr>
              <a:cxnSpLocks/>
            </p:cNvCxnSpPr>
            <p:nvPr/>
          </p:nvCxnSpPr>
          <p:spPr>
            <a:xfrm>
              <a:off x="3658461" y="2242520"/>
              <a:ext cx="727760" cy="1980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160CA635-CFC2-BAF0-650C-623CBCFC7648}"/>
                </a:ext>
              </a:extLst>
            </p:cNvPr>
            <p:cNvCxnSpPr>
              <a:cxnSpLocks/>
            </p:cNvCxnSpPr>
            <p:nvPr/>
          </p:nvCxnSpPr>
          <p:spPr>
            <a:xfrm>
              <a:off x="544069" y="2244085"/>
              <a:ext cx="31078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C4ED588E-E8CF-13FF-AF8E-67031FCFDF36}"/>
              </a:ext>
            </a:extLst>
          </p:cNvPr>
          <p:cNvGrpSpPr/>
          <p:nvPr/>
        </p:nvGrpSpPr>
        <p:grpSpPr>
          <a:xfrm>
            <a:off x="1905525" y="3313070"/>
            <a:ext cx="2315955" cy="235500"/>
            <a:chOff x="544069" y="2008585"/>
            <a:chExt cx="2315955" cy="235500"/>
          </a:xfrm>
        </p:grpSpPr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DDAECBF6-F15D-747B-4945-51068C215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4728" y="2008585"/>
              <a:ext cx="625296" cy="2339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6B37CFB0-05AC-B193-7452-8D7109DAE4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069" y="2242520"/>
              <a:ext cx="1714248" cy="15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67D4EFA7-B419-5ABB-DBA4-D7AA9FF3D0F5}"/>
              </a:ext>
            </a:extLst>
          </p:cNvPr>
          <p:cNvGrpSpPr/>
          <p:nvPr/>
        </p:nvGrpSpPr>
        <p:grpSpPr>
          <a:xfrm>
            <a:off x="6480972" y="914542"/>
            <a:ext cx="5333076" cy="904211"/>
            <a:chOff x="544069" y="1339874"/>
            <a:chExt cx="5333076" cy="904211"/>
          </a:xfrm>
        </p:grpSpPr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D6AB3390-F55D-1AEA-310C-03ED82317928}"/>
                </a:ext>
              </a:extLst>
            </p:cNvPr>
            <p:cNvCxnSpPr>
              <a:cxnSpLocks/>
            </p:cNvCxnSpPr>
            <p:nvPr/>
          </p:nvCxnSpPr>
          <p:spPr>
            <a:xfrm>
              <a:off x="1821414" y="1339874"/>
              <a:ext cx="4055731" cy="92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EB6584F4-F8EC-67E2-2B24-059E8907D1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069" y="1339874"/>
              <a:ext cx="1277345" cy="9042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7A51D2F8-18CC-138B-BA86-2309CDCCB429}"/>
              </a:ext>
            </a:extLst>
          </p:cNvPr>
          <p:cNvGrpSpPr/>
          <p:nvPr/>
        </p:nvGrpSpPr>
        <p:grpSpPr>
          <a:xfrm>
            <a:off x="7164635" y="2626345"/>
            <a:ext cx="4036765" cy="196325"/>
            <a:chOff x="544069" y="2047760"/>
            <a:chExt cx="4036765" cy="196325"/>
          </a:xfrm>
        </p:grpSpPr>
        <p:cxnSp>
          <p:nvCxnSpPr>
            <p:cNvPr id="90" name="Connecteur droit 89">
              <a:extLst>
                <a:ext uri="{FF2B5EF4-FFF2-40B4-BE49-F238E27FC236}">
                  <a16:creationId xmlns:a16="http://schemas.microsoft.com/office/drawing/2014/main" id="{07834BED-EF62-8749-DF9B-1D93D155BC66}"/>
                </a:ext>
              </a:extLst>
            </p:cNvPr>
            <p:cNvCxnSpPr>
              <a:cxnSpLocks/>
            </p:cNvCxnSpPr>
            <p:nvPr/>
          </p:nvCxnSpPr>
          <p:spPr>
            <a:xfrm>
              <a:off x="1061883" y="2048678"/>
              <a:ext cx="35189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160BD62E-57ED-5D81-27D9-CBB4D7F4B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069" y="2047760"/>
              <a:ext cx="517814" cy="1963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36094007-FEDF-287E-D8A7-D73AF249EDE9}"/>
              </a:ext>
            </a:extLst>
          </p:cNvPr>
          <p:cNvGrpSpPr/>
          <p:nvPr/>
        </p:nvGrpSpPr>
        <p:grpSpPr>
          <a:xfrm>
            <a:off x="6887335" y="4178808"/>
            <a:ext cx="4760596" cy="342590"/>
            <a:chOff x="307679" y="1706088"/>
            <a:chExt cx="4760596" cy="342590"/>
          </a:xfrm>
        </p:grpSpPr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90EC2DAD-BF2D-6C40-EB4A-FECC45AA23AD}"/>
                </a:ext>
              </a:extLst>
            </p:cNvPr>
            <p:cNvCxnSpPr>
              <a:cxnSpLocks/>
            </p:cNvCxnSpPr>
            <p:nvPr/>
          </p:nvCxnSpPr>
          <p:spPr>
            <a:xfrm>
              <a:off x="1061883" y="2048678"/>
              <a:ext cx="400639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necteur droit 96">
              <a:extLst>
                <a:ext uri="{FF2B5EF4-FFF2-40B4-BE49-F238E27FC236}">
                  <a16:creationId xmlns:a16="http://schemas.microsoft.com/office/drawing/2014/main" id="{638079B1-02A9-87E3-F9C7-09F304D8E1D9}"/>
                </a:ext>
              </a:extLst>
            </p:cNvPr>
            <p:cNvCxnSpPr>
              <a:cxnSpLocks/>
            </p:cNvCxnSpPr>
            <p:nvPr/>
          </p:nvCxnSpPr>
          <p:spPr>
            <a:xfrm>
              <a:off x="307679" y="1706088"/>
              <a:ext cx="754204" cy="341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75A86499-76FB-F6EC-F37B-C13A181D489C}"/>
              </a:ext>
            </a:extLst>
          </p:cNvPr>
          <p:cNvSpPr txBox="1"/>
          <p:nvPr/>
        </p:nvSpPr>
        <p:spPr>
          <a:xfrm>
            <a:off x="368731" y="4675376"/>
            <a:ext cx="2317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Revue de projet 1</a:t>
            </a:r>
          </a:p>
        </p:txBody>
      </p:sp>
    </p:spTree>
    <p:extLst>
      <p:ext uri="{BB962C8B-B14F-4D97-AF65-F5344CB8AC3E}">
        <p14:creationId xmlns:p14="http://schemas.microsoft.com/office/powerpoint/2010/main" val="2662341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DD2D4-AAEF-7BBD-9298-7A2E405D7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4BF8D8-3EEC-2CA0-E60C-EA718ACC3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Sprint #3 &amp; 4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C0B48A-6956-606C-F538-07C547A6D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22</a:t>
            </a:fld>
            <a:endParaRPr lang="fr-FR" b="1">
              <a:solidFill>
                <a:schemeClr val="bg1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A91239A-433E-68EE-E640-955B381372BE}"/>
              </a:ext>
            </a:extLst>
          </p:cNvPr>
          <p:cNvGrpSpPr/>
          <p:nvPr/>
        </p:nvGrpSpPr>
        <p:grpSpPr>
          <a:xfrm>
            <a:off x="135882" y="1388177"/>
            <a:ext cx="7334767" cy="3796513"/>
            <a:chOff x="956851" y="1850720"/>
            <a:chExt cx="7527618" cy="3928236"/>
          </a:xfrm>
        </p:grpSpPr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A13F8499-FE0B-F4DF-7A06-692A7B36ABCF}"/>
                </a:ext>
              </a:extLst>
            </p:cNvPr>
            <p:cNvSpPr txBox="1"/>
            <p:nvPr/>
          </p:nvSpPr>
          <p:spPr>
            <a:xfrm>
              <a:off x="5337843" y="1850720"/>
              <a:ext cx="2450518" cy="413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/>
                <a:t>•Routage</a:t>
              </a:r>
            </a:p>
          </p:txBody>
        </p: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13FDA132-7148-6095-E4A5-B1368E6B5D37}"/>
                </a:ext>
              </a:extLst>
            </p:cNvPr>
            <p:cNvGrpSpPr/>
            <p:nvPr/>
          </p:nvGrpSpPr>
          <p:grpSpPr>
            <a:xfrm>
              <a:off x="956851" y="2167127"/>
              <a:ext cx="7527618" cy="3611829"/>
              <a:chOff x="1279413" y="847183"/>
              <a:chExt cx="10809891" cy="4931774"/>
            </a:xfrm>
          </p:grpSpPr>
          <p:grpSp>
            <p:nvGrpSpPr>
              <p:cNvPr id="50" name="Groupe 49">
                <a:extLst>
                  <a:ext uri="{FF2B5EF4-FFF2-40B4-BE49-F238E27FC236}">
                    <a16:creationId xmlns:a16="http://schemas.microsoft.com/office/drawing/2014/main" id="{249D9EAF-2509-F66D-108B-C9DC88E4ED18}"/>
                  </a:ext>
                </a:extLst>
              </p:cNvPr>
              <p:cNvGrpSpPr/>
              <p:nvPr/>
            </p:nvGrpSpPr>
            <p:grpSpPr>
              <a:xfrm>
                <a:off x="3490383" y="847183"/>
                <a:ext cx="6857088" cy="4931774"/>
                <a:chOff x="1154590" y="2740495"/>
                <a:chExt cx="2955384" cy="2208882"/>
              </a:xfrm>
            </p:grpSpPr>
            <p:sp>
              <p:nvSpPr>
                <p:cNvPr id="51" name="Flèche : droite 50">
                  <a:extLst>
                    <a:ext uri="{FF2B5EF4-FFF2-40B4-BE49-F238E27FC236}">
                      <a16:creationId xmlns:a16="http://schemas.microsoft.com/office/drawing/2014/main" id="{80CA3D6C-8480-E46B-3692-099182731090}"/>
                    </a:ext>
                  </a:extLst>
                </p:cNvPr>
                <p:cNvSpPr/>
                <p:nvPr/>
              </p:nvSpPr>
              <p:spPr>
                <a:xfrm>
                  <a:off x="1154590" y="4365147"/>
                  <a:ext cx="534859" cy="344381"/>
                </a:xfrm>
                <a:prstGeom prst="rightArrow">
                  <a:avLst/>
                </a:prstGeom>
                <a:solidFill>
                  <a:srgbClr val="BE171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600"/>
                </a:p>
              </p:txBody>
            </p:sp>
            <p:grpSp>
              <p:nvGrpSpPr>
                <p:cNvPr id="52" name="Groupe 51">
                  <a:extLst>
                    <a:ext uri="{FF2B5EF4-FFF2-40B4-BE49-F238E27FC236}">
                      <a16:creationId xmlns:a16="http://schemas.microsoft.com/office/drawing/2014/main" id="{9E6052AB-D692-1D11-E45C-91B3CFEC1ECB}"/>
                    </a:ext>
                  </a:extLst>
                </p:cNvPr>
                <p:cNvGrpSpPr/>
                <p:nvPr/>
              </p:nvGrpSpPr>
              <p:grpSpPr>
                <a:xfrm>
                  <a:off x="1299788" y="2740495"/>
                  <a:ext cx="2810186" cy="2208882"/>
                  <a:chOff x="1418407" y="2944183"/>
                  <a:chExt cx="2810186" cy="2208882"/>
                </a:xfrm>
              </p:grpSpPr>
              <p:sp>
                <p:nvSpPr>
                  <p:cNvPr id="53" name="Flèche : en arc 52">
                    <a:extLst>
                      <a:ext uri="{FF2B5EF4-FFF2-40B4-BE49-F238E27FC236}">
                        <a16:creationId xmlns:a16="http://schemas.microsoft.com/office/drawing/2014/main" id="{E0F49E83-5EFD-3186-9C20-78A904107757}"/>
                      </a:ext>
                    </a:extLst>
                  </p:cNvPr>
                  <p:cNvSpPr/>
                  <p:nvPr/>
                </p:nvSpPr>
                <p:spPr>
                  <a:xfrm rot="14909618" flipH="1">
                    <a:off x="1815324" y="2739796"/>
                    <a:ext cx="2208882" cy="2617656"/>
                  </a:xfrm>
                  <a:prstGeom prst="circularArrow">
                    <a:avLst>
                      <a:gd name="adj1" fmla="val 7561"/>
                      <a:gd name="adj2" fmla="val 853704"/>
                      <a:gd name="adj3" fmla="val 20477274"/>
                      <a:gd name="adj4" fmla="val 16673679"/>
                      <a:gd name="adj5" fmla="val 8433"/>
                    </a:avLst>
                  </a:prstGeom>
                  <a:solidFill>
                    <a:srgbClr val="BE171F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6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" name="Flèche : en arc 54">
                    <a:extLst>
                      <a:ext uri="{FF2B5EF4-FFF2-40B4-BE49-F238E27FC236}">
                        <a16:creationId xmlns:a16="http://schemas.microsoft.com/office/drawing/2014/main" id="{E15A2F3B-F37A-7BE0-6763-EEDEBBA893F3}"/>
                      </a:ext>
                    </a:extLst>
                  </p:cNvPr>
                  <p:cNvSpPr/>
                  <p:nvPr/>
                </p:nvSpPr>
                <p:spPr>
                  <a:xfrm rot="18926270" flipH="1">
                    <a:off x="1418407" y="3080772"/>
                    <a:ext cx="1655379" cy="1757941"/>
                  </a:xfrm>
                  <a:prstGeom prst="circularArrow">
                    <a:avLst>
                      <a:gd name="adj1" fmla="val 9472"/>
                      <a:gd name="adj2" fmla="val 1142319"/>
                      <a:gd name="adj3" fmla="val 20428005"/>
                      <a:gd name="adj4" fmla="val 3403753"/>
                      <a:gd name="adj5" fmla="val 12500"/>
                    </a:avLst>
                  </a:prstGeom>
                  <a:solidFill>
                    <a:srgbClr val="BE171F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6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9F2A30AF-2966-B038-6E58-9C711CD5C963}"/>
                  </a:ext>
                </a:extLst>
              </p:cNvPr>
              <p:cNvSpPr txBox="1"/>
              <p:nvPr/>
            </p:nvSpPr>
            <p:spPr>
              <a:xfrm>
                <a:off x="8085105" y="4957169"/>
                <a:ext cx="3522693" cy="603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Revue de projet 3</a:t>
                </a:r>
              </a:p>
            </p:txBody>
          </p:sp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B0157C41-8060-0F3F-5008-8DE79409FBF7}"/>
                  </a:ext>
                </a:extLst>
              </p:cNvPr>
              <p:cNvSpPr txBox="1"/>
              <p:nvPr/>
            </p:nvSpPr>
            <p:spPr>
              <a:xfrm>
                <a:off x="7460412" y="3985385"/>
                <a:ext cx="4628892" cy="504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• Début layout</a:t>
                </a:r>
              </a:p>
            </p:txBody>
          </p: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28B055C2-5435-CF39-0FCA-F8E7FEBCD043}"/>
                  </a:ext>
                </a:extLst>
              </p:cNvPr>
              <p:cNvSpPr txBox="1"/>
              <p:nvPr/>
            </p:nvSpPr>
            <p:spPr>
              <a:xfrm>
                <a:off x="7570652" y="2119152"/>
                <a:ext cx="4095491" cy="521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•Matching</a:t>
                </a:r>
              </a:p>
            </p:txBody>
          </p:sp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9780CC5F-2F4A-6A1B-4874-4FCF759FA1A4}"/>
                  </a:ext>
                </a:extLst>
              </p:cNvPr>
              <p:cNvSpPr txBox="1"/>
              <p:nvPr/>
            </p:nvSpPr>
            <p:spPr>
              <a:xfrm>
                <a:off x="2241724" y="1707631"/>
                <a:ext cx="1282607" cy="521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FR"/>
                  <a:t>LVS •</a:t>
                </a:r>
              </a:p>
            </p:txBody>
          </p:sp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283E90A1-B2FD-6502-64AE-01CF03FAB252}"/>
                  </a:ext>
                </a:extLst>
              </p:cNvPr>
              <p:cNvSpPr txBox="1"/>
              <p:nvPr/>
            </p:nvSpPr>
            <p:spPr>
              <a:xfrm>
                <a:off x="1279413" y="3039309"/>
                <a:ext cx="2450518" cy="504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FR"/>
                  <a:t>Rétrospective • </a:t>
                </a:r>
              </a:p>
            </p:txBody>
          </p:sp>
          <p:grpSp>
            <p:nvGrpSpPr>
              <p:cNvPr id="73" name="Groupe 72">
                <a:extLst>
                  <a:ext uri="{FF2B5EF4-FFF2-40B4-BE49-F238E27FC236}">
                    <a16:creationId xmlns:a16="http://schemas.microsoft.com/office/drawing/2014/main" id="{7B4D878C-4A16-94A8-FB27-CBD0CB0CA224}"/>
                  </a:ext>
                </a:extLst>
              </p:cNvPr>
              <p:cNvGrpSpPr/>
              <p:nvPr/>
            </p:nvGrpSpPr>
            <p:grpSpPr>
              <a:xfrm>
                <a:off x="1943898" y="2222966"/>
                <a:ext cx="2442323" cy="217602"/>
                <a:chOff x="1943898" y="2222966"/>
                <a:chExt cx="2442323" cy="217602"/>
              </a:xfrm>
            </p:grpSpPr>
            <p:cxnSp>
              <p:nvCxnSpPr>
                <p:cNvPr id="67" name="Connecteur droit 66">
                  <a:extLst>
                    <a:ext uri="{FF2B5EF4-FFF2-40B4-BE49-F238E27FC236}">
                      <a16:creationId xmlns:a16="http://schemas.microsoft.com/office/drawing/2014/main" id="{35E4FC6A-D1AA-125D-A094-0170F92305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58461" y="2242520"/>
                  <a:ext cx="727760" cy="19804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eur droit 67">
                  <a:extLst>
                    <a:ext uri="{FF2B5EF4-FFF2-40B4-BE49-F238E27FC236}">
                      <a16:creationId xmlns:a16="http://schemas.microsoft.com/office/drawing/2014/main" id="{24D7AC00-8220-82B2-636C-A50B604D6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3898" y="2222966"/>
                  <a:ext cx="1707996" cy="2111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e 73">
                <a:extLst>
                  <a:ext uri="{FF2B5EF4-FFF2-40B4-BE49-F238E27FC236}">
                    <a16:creationId xmlns:a16="http://schemas.microsoft.com/office/drawing/2014/main" id="{6E091D2A-C84A-3C82-E094-4897B6CB9DEA}"/>
                  </a:ext>
                </a:extLst>
              </p:cNvPr>
              <p:cNvGrpSpPr/>
              <p:nvPr/>
            </p:nvGrpSpPr>
            <p:grpSpPr>
              <a:xfrm>
                <a:off x="1462915" y="3313070"/>
                <a:ext cx="2758565" cy="233936"/>
                <a:chOff x="101459" y="2008585"/>
                <a:chExt cx="2758565" cy="233936"/>
              </a:xfrm>
            </p:grpSpPr>
            <p:cxnSp>
              <p:nvCxnSpPr>
                <p:cNvPr id="75" name="Connecteur droit 74">
                  <a:extLst>
                    <a:ext uri="{FF2B5EF4-FFF2-40B4-BE49-F238E27FC236}">
                      <a16:creationId xmlns:a16="http://schemas.microsoft.com/office/drawing/2014/main" id="{825DB47B-DDFF-69F9-82DD-B9444684AA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34728" y="2008585"/>
                  <a:ext cx="625296" cy="23393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Connecteur droit 75">
                  <a:extLst>
                    <a:ext uri="{FF2B5EF4-FFF2-40B4-BE49-F238E27FC236}">
                      <a16:creationId xmlns:a16="http://schemas.microsoft.com/office/drawing/2014/main" id="{A9D8C3A7-475C-A582-B12D-D58CD2D90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459" y="2228072"/>
                  <a:ext cx="2156858" cy="1444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Groupe 82">
                <a:extLst>
                  <a:ext uri="{FF2B5EF4-FFF2-40B4-BE49-F238E27FC236}">
                    <a16:creationId xmlns:a16="http://schemas.microsoft.com/office/drawing/2014/main" id="{D6C7D188-5AFC-8B99-E34E-CB722C303345}"/>
                  </a:ext>
                </a:extLst>
              </p:cNvPr>
              <p:cNvGrpSpPr/>
              <p:nvPr/>
            </p:nvGrpSpPr>
            <p:grpSpPr>
              <a:xfrm>
                <a:off x="6480972" y="914542"/>
                <a:ext cx="2673889" cy="904211"/>
                <a:chOff x="544069" y="1339874"/>
                <a:chExt cx="2673889" cy="904211"/>
              </a:xfrm>
            </p:grpSpPr>
            <p:cxnSp>
              <p:nvCxnSpPr>
                <p:cNvPr id="84" name="Connecteur droit 83">
                  <a:extLst>
                    <a:ext uri="{FF2B5EF4-FFF2-40B4-BE49-F238E27FC236}">
                      <a16:creationId xmlns:a16="http://schemas.microsoft.com/office/drawing/2014/main" id="{056EB438-ACDD-9E5F-657B-69B557DC6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21415" y="1339874"/>
                  <a:ext cx="1396543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Connecteur droit 84">
                  <a:extLst>
                    <a:ext uri="{FF2B5EF4-FFF2-40B4-BE49-F238E27FC236}">
                      <a16:creationId xmlns:a16="http://schemas.microsoft.com/office/drawing/2014/main" id="{F454D2B6-4E36-42D4-5CD5-EDA9E76114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4069" y="1339874"/>
                  <a:ext cx="1277345" cy="90421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e 88">
                <a:extLst>
                  <a:ext uri="{FF2B5EF4-FFF2-40B4-BE49-F238E27FC236}">
                    <a16:creationId xmlns:a16="http://schemas.microsoft.com/office/drawing/2014/main" id="{0078AE86-B526-048F-5EEB-4C7857454238}"/>
                  </a:ext>
                </a:extLst>
              </p:cNvPr>
              <p:cNvGrpSpPr/>
              <p:nvPr/>
            </p:nvGrpSpPr>
            <p:grpSpPr>
              <a:xfrm>
                <a:off x="7164635" y="2626345"/>
                <a:ext cx="2097072" cy="196325"/>
                <a:chOff x="544069" y="2047760"/>
                <a:chExt cx="2097072" cy="196325"/>
              </a:xfrm>
            </p:grpSpPr>
            <p:cxnSp>
              <p:nvCxnSpPr>
                <p:cNvPr id="90" name="Connecteur droit 89">
                  <a:extLst>
                    <a:ext uri="{FF2B5EF4-FFF2-40B4-BE49-F238E27FC236}">
                      <a16:creationId xmlns:a16="http://schemas.microsoft.com/office/drawing/2014/main" id="{5A0551F0-7B59-0920-CF7C-BEB902999E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1883" y="2048677"/>
                  <a:ext cx="1579258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Connecteur droit 90">
                  <a:extLst>
                    <a:ext uri="{FF2B5EF4-FFF2-40B4-BE49-F238E27FC236}">
                      <a16:creationId xmlns:a16="http://schemas.microsoft.com/office/drawing/2014/main" id="{9257AAEF-8B6B-5C89-4599-A71EA74273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4069" y="2047760"/>
                  <a:ext cx="517814" cy="19632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e 94">
                <a:extLst>
                  <a:ext uri="{FF2B5EF4-FFF2-40B4-BE49-F238E27FC236}">
                    <a16:creationId xmlns:a16="http://schemas.microsoft.com/office/drawing/2014/main" id="{91B0A9EB-7EFA-53ED-1E73-D6414D6E93A0}"/>
                  </a:ext>
                </a:extLst>
              </p:cNvPr>
              <p:cNvGrpSpPr/>
              <p:nvPr/>
            </p:nvGrpSpPr>
            <p:grpSpPr>
              <a:xfrm>
                <a:off x="6887335" y="4178808"/>
                <a:ext cx="2267528" cy="371706"/>
                <a:chOff x="307679" y="1706088"/>
                <a:chExt cx="2267528" cy="371706"/>
              </a:xfrm>
            </p:grpSpPr>
            <p:cxnSp>
              <p:nvCxnSpPr>
                <p:cNvPr id="96" name="Connecteur droit 95">
                  <a:extLst>
                    <a:ext uri="{FF2B5EF4-FFF2-40B4-BE49-F238E27FC236}">
                      <a16:creationId xmlns:a16="http://schemas.microsoft.com/office/drawing/2014/main" id="{F8ABCD0C-3234-FF36-B3C8-E7FCEE7761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1883" y="2048678"/>
                  <a:ext cx="1513324" cy="2911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Connecteur droit 96">
                  <a:extLst>
                    <a:ext uri="{FF2B5EF4-FFF2-40B4-BE49-F238E27FC236}">
                      <a16:creationId xmlns:a16="http://schemas.microsoft.com/office/drawing/2014/main" id="{F37E4256-2F43-BD4C-9858-1A649ABC4F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679" y="1706088"/>
                  <a:ext cx="754204" cy="34167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E1FB6E72-2BEB-EF4A-4830-3A4D53AFB231}"/>
                  </a:ext>
                </a:extLst>
              </p:cNvPr>
              <p:cNvSpPr txBox="1"/>
              <p:nvPr/>
            </p:nvSpPr>
            <p:spPr>
              <a:xfrm>
                <a:off x="1779091" y="4402419"/>
                <a:ext cx="2029885" cy="913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Revue de projet 2</a:t>
                </a:r>
              </a:p>
            </p:txBody>
          </p:sp>
        </p:grp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70C0B895-76C0-7D11-498D-5D3A7A778049}"/>
              </a:ext>
            </a:extLst>
          </p:cNvPr>
          <p:cNvGrpSpPr/>
          <p:nvPr/>
        </p:nvGrpSpPr>
        <p:grpSpPr>
          <a:xfrm>
            <a:off x="5835357" y="1499567"/>
            <a:ext cx="6345872" cy="3887563"/>
            <a:chOff x="956852" y="1756512"/>
            <a:chExt cx="6512722" cy="4022444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65A52A3-820F-D578-C8AB-55ED6B7E9986}"/>
                </a:ext>
              </a:extLst>
            </p:cNvPr>
            <p:cNvSpPr txBox="1"/>
            <p:nvPr/>
          </p:nvSpPr>
          <p:spPr>
            <a:xfrm>
              <a:off x="4388464" y="1756512"/>
              <a:ext cx="2812215" cy="413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/>
                <a:t>• Matching &amp; Routage</a:t>
              </a: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AF15F2E9-0007-FC46-86FD-A39968587944}"/>
                </a:ext>
              </a:extLst>
            </p:cNvPr>
            <p:cNvGrpSpPr/>
            <p:nvPr/>
          </p:nvGrpSpPr>
          <p:grpSpPr>
            <a:xfrm>
              <a:off x="956852" y="2167127"/>
              <a:ext cx="6512722" cy="3611829"/>
              <a:chOff x="1279413" y="847183"/>
              <a:chExt cx="9352470" cy="4931774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313BD480-812F-3EB7-7440-E871934621B2}"/>
                  </a:ext>
                </a:extLst>
              </p:cNvPr>
              <p:cNvGrpSpPr/>
              <p:nvPr/>
            </p:nvGrpSpPr>
            <p:grpSpPr>
              <a:xfrm>
                <a:off x="2394514" y="847183"/>
                <a:ext cx="7952956" cy="4931774"/>
                <a:chOff x="682274" y="2740495"/>
                <a:chExt cx="3427700" cy="2208882"/>
              </a:xfrm>
            </p:grpSpPr>
            <p:sp>
              <p:nvSpPr>
                <p:cNvPr id="32" name="Flèche : droite 31">
                  <a:extLst>
                    <a:ext uri="{FF2B5EF4-FFF2-40B4-BE49-F238E27FC236}">
                      <a16:creationId xmlns:a16="http://schemas.microsoft.com/office/drawing/2014/main" id="{0B5611FB-9E46-75DA-85D6-3A1A051183D8}"/>
                    </a:ext>
                  </a:extLst>
                </p:cNvPr>
                <p:cNvSpPr/>
                <p:nvPr/>
              </p:nvSpPr>
              <p:spPr>
                <a:xfrm>
                  <a:off x="682274" y="4363386"/>
                  <a:ext cx="876872" cy="344381"/>
                </a:xfrm>
                <a:prstGeom prst="rightArrow">
                  <a:avLst/>
                </a:prstGeom>
                <a:solidFill>
                  <a:srgbClr val="BE171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600"/>
                </a:p>
              </p:txBody>
            </p:sp>
            <p:grpSp>
              <p:nvGrpSpPr>
                <p:cNvPr id="33" name="Groupe 32">
                  <a:extLst>
                    <a:ext uri="{FF2B5EF4-FFF2-40B4-BE49-F238E27FC236}">
                      <a16:creationId xmlns:a16="http://schemas.microsoft.com/office/drawing/2014/main" id="{6C38FA2A-C61C-D274-4A60-F334FAE0D916}"/>
                    </a:ext>
                  </a:extLst>
                </p:cNvPr>
                <p:cNvGrpSpPr/>
                <p:nvPr/>
              </p:nvGrpSpPr>
              <p:grpSpPr>
                <a:xfrm>
                  <a:off x="1299788" y="2740495"/>
                  <a:ext cx="2810186" cy="2208882"/>
                  <a:chOff x="1418407" y="2944183"/>
                  <a:chExt cx="2810186" cy="2208882"/>
                </a:xfrm>
              </p:grpSpPr>
              <p:sp>
                <p:nvSpPr>
                  <p:cNvPr id="34" name="Flèche : en arc 33">
                    <a:extLst>
                      <a:ext uri="{FF2B5EF4-FFF2-40B4-BE49-F238E27FC236}">
                        <a16:creationId xmlns:a16="http://schemas.microsoft.com/office/drawing/2014/main" id="{F15397FB-1C29-15CE-4F83-13F760D87147}"/>
                      </a:ext>
                    </a:extLst>
                  </p:cNvPr>
                  <p:cNvSpPr/>
                  <p:nvPr/>
                </p:nvSpPr>
                <p:spPr>
                  <a:xfrm rot="14909618" flipH="1">
                    <a:off x="1815324" y="2739796"/>
                    <a:ext cx="2208882" cy="2617656"/>
                  </a:xfrm>
                  <a:prstGeom prst="circularArrow">
                    <a:avLst>
                      <a:gd name="adj1" fmla="val 7561"/>
                      <a:gd name="adj2" fmla="val 853704"/>
                      <a:gd name="adj3" fmla="val 20477274"/>
                      <a:gd name="adj4" fmla="val 16673679"/>
                      <a:gd name="adj5" fmla="val 8433"/>
                    </a:avLst>
                  </a:prstGeom>
                  <a:solidFill>
                    <a:srgbClr val="BE171F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6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" name="Flèche : en arc 34">
                    <a:extLst>
                      <a:ext uri="{FF2B5EF4-FFF2-40B4-BE49-F238E27FC236}">
                        <a16:creationId xmlns:a16="http://schemas.microsoft.com/office/drawing/2014/main" id="{BCE4743D-676C-D756-0EED-AEA5EF8475DE}"/>
                      </a:ext>
                    </a:extLst>
                  </p:cNvPr>
                  <p:cNvSpPr/>
                  <p:nvPr/>
                </p:nvSpPr>
                <p:spPr>
                  <a:xfrm rot="18926270" flipH="1">
                    <a:off x="1418407" y="3080772"/>
                    <a:ext cx="1655379" cy="1757941"/>
                  </a:xfrm>
                  <a:prstGeom prst="circularArrow">
                    <a:avLst>
                      <a:gd name="adj1" fmla="val 9472"/>
                      <a:gd name="adj2" fmla="val 1142319"/>
                      <a:gd name="adj3" fmla="val 20428005"/>
                      <a:gd name="adj4" fmla="val 3403753"/>
                      <a:gd name="adj5" fmla="val 12500"/>
                    </a:avLst>
                  </a:prstGeom>
                  <a:solidFill>
                    <a:srgbClr val="BE171F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6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F07437C-BFFE-6A95-11FD-859EC83A4DBB}"/>
                  </a:ext>
                </a:extLst>
              </p:cNvPr>
              <p:cNvSpPr txBox="1"/>
              <p:nvPr/>
            </p:nvSpPr>
            <p:spPr>
              <a:xfrm>
                <a:off x="7995923" y="4944437"/>
                <a:ext cx="2317877" cy="603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Fin du projet</a:t>
                </a:r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F6820C0-62E8-4B5A-AF27-45EDC4BBBFE6}"/>
                  </a:ext>
                </a:extLst>
              </p:cNvPr>
              <p:cNvSpPr txBox="1"/>
              <p:nvPr/>
            </p:nvSpPr>
            <p:spPr>
              <a:xfrm>
                <a:off x="7735556" y="4030779"/>
                <a:ext cx="2896327" cy="603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• Révision design</a:t>
                </a:r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C1752C72-242D-08F2-9C55-BAA925A3494E}"/>
                  </a:ext>
                </a:extLst>
              </p:cNvPr>
              <p:cNvSpPr txBox="1"/>
              <p:nvPr/>
            </p:nvSpPr>
            <p:spPr>
              <a:xfrm>
                <a:off x="7512306" y="2128520"/>
                <a:ext cx="3003294" cy="521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• Dé-édition layout</a:t>
                </a:r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B6CBDCBD-4DA4-A486-2BE4-A5029C49F9D1}"/>
                  </a:ext>
                </a:extLst>
              </p:cNvPr>
              <p:cNvSpPr txBox="1"/>
              <p:nvPr/>
            </p:nvSpPr>
            <p:spPr>
              <a:xfrm>
                <a:off x="2679240" y="1034586"/>
                <a:ext cx="1235005" cy="521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FR"/>
                  <a:t>LVS •</a:t>
                </a:r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3CFAD40A-B316-05B9-CDC3-B69E865AB9B4}"/>
                  </a:ext>
                </a:extLst>
              </p:cNvPr>
              <p:cNvSpPr txBox="1"/>
              <p:nvPr/>
            </p:nvSpPr>
            <p:spPr>
              <a:xfrm>
                <a:off x="1279413" y="3039309"/>
                <a:ext cx="2450518" cy="504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FR"/>
                  <a:t>Rétrospective • </a:t>
                </a:r>
              </a:p>
            </p:txBody>
          </p: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9D3B798E-F121-F136-7E81-99440CC7DA51}"/>
                  </a:ext>
                </a:extLst>
              </p:cNvPr>
              <p:cNvGrpSpPr/>
              <p:nvPr/>
            </p:nvGrpSpPr>
            <p:grpSpPr>
              <a:xfrm>
                <a:off x="2523756" y="1531960"/>
                <a:ext cx="1946952" cy="471722"/>
                <a:chOff x="2523756" y="1531960"/>
                <a:chExt cx="1946952" cy="471722"/>
              </a:xfrm>
            </p:grpSpPr>
            <p:cxnSp>
              <p:nvCxnSpPr>
                <p:cNvPr id="30" name="Connecteur droit 29">
                  <a:extLst>
                    <a:ext uri="{FF2B5EF4-FFF2-40B4-BE49-F238E27FC236}">
                      <a16:creationId xmlns:a16="http://schemas.microsoft.com/office/drawing/2014/main" id="{52AECB0F-7C51-D89E-FF99-05833794B2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48825" y="1531960"/>
                  <a:ext cx="521883" cy="47172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>
                  <a:extLst>
                    <a:ext uri="{FF2B5EF4-FFF2-40B4-BE49-F238E27FC236}">
                      <a16:creationId xmlns:a16="http://schemas.microsoft.com/office/drawing/2014/main" id="{F33ACA6F-9621-51CB-09DF-249953069E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23756" y="1531961"/>
                  <a:ext cx="1437832" cy="156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e 16">
                <a:extLst>
                  <a:ext uri="{FF2B5EF4-FFF2-40B4-BE49-F238E27FC236}">
                    <a16:creationId xmlns:a16="http://schemas.microsoft.com/office/drawing/2014/main" id="{856AC102-8DD8-57E3-F6E5-DA70FCF7FEB7}"/>
                  </a:ext>
                </a:extLst>
              </p:cNvPr>
              <p:cNvGrpSpPr/>
              <p:nvPr/>
            </p:nvGrpSpPr>
            <p:grpSpPr>
              <a:xfrm>
                <a:off x="1563805" y="3313070"/>
                <a:ext cx="2657675" cy="233936"/>
                <a:chOff x="202349" y="2008585"/>
                <a:chExt cx="2657675" cy="233936"/>
              </a:xfrm>
            </p:grpSpPr>
            <p:cxnSp>
              <p:nvCxnSpPr>
                <p:cNvPr id="28" name="Connecteur droit 27">
                  <a:extLst>
                    <a:ext uri="{FF2B5EF4-FFF2-40B4-BE49-F238E27FC236}">
                      <a16:creationId xmlns:a16="http://schemas.microsoft.com/office/drawing/2014/main" id="{187E3192-958C-AFB9-9AC5-D57281B7FB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34728" y="2008585"/>
                  <a:ext cx="625296" cy="23393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cteur droit 28">
                  <a:extLst>
                    <a:ext uri="{FF2B5EF4-FFF2-40B4-BE49-F238E27FC236}">
                      <a16:creationId xmlns:a16="http://schemas.microsoft.com/office/drawing/2014/main" id="{187A72CF-7145-3D90-4ADF-669B6257DD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2349" y="2224339"/>
                  <a:ext cx="2055968" cy="181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e 17">
                <a:extLst>
                  <a:ext uri="{FF2B5EF4-FFF2-40B4-BE49-F238E27FC236}">
                    <a16:creationId xmlns:a16="http://schemas.microsoft.com/office/drawing/2014/main" id="{B6321F21-9E78-2FA6-51C6-E19C99BB9EE9}"/>
                  </a:ext>
                </a:extLst>
              </p:cNvPr>
              <p:cNvGrpSpPr/>
              <p:nvPr/>
            </p:nvGrpSpPr>
            <p:grpSpPr>
              <a:xfrm>
                <a:off x="5922301" y="891407"/>
                <a:ext cx="4006718" cy="814020"/>
                <a:chOff x="-14602" y="1316739"/>
                <a:chExt cx="4006718" cy="814020"/>
              </a:xfrm>
            </p:grpSpPr>
            <p:cxnSp>
              <p:nvCxnSpPr>
                <p:cNvPr id="26" name="Connecteur droit 25">
                  <a:extLst>
                    <a:ext uri="{FF2B5EF4-FFF2-40B4-BE49-F238E27FC236}">
                      <a16:creationId xmlns:a16="http://schemas.microsoft.com/office/drawing/2014/main" id="{7FB8FBCD-82B1-6DE2-2202-90FF81DBE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782" y="1316739"/>
                  <a:ext cx="341033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necteur droit 26">
                  <a:extLst>
                    <a:ext uri="{FF2B5EF4-FFF2-40B4-BE49-F238E27FC236}">
                      <a16:creationId xmlns:a16="http://schemas.microsoft.com/office/drawing/2014/main" id="{87B5373B-98AC-95D6-52F2-472B15E0E6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4602" y="1316739"/>
                  <a:ext cx="642862" cy="81402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e 18">
                <a:extLst>
                  <a:ext uri="{FF2B5EF4-FFF2-40B4-BE49-F238E27FC236}">
                    <a16:creationId xmlns:a16="http://schemas.microsoft.com/office/drawing/2014/main" id="{57CCA5DE-9862-7384-2B36-062B5546426A}"/>
                  </a:ext>
                </a:extLst>
              </p:cNvPr>
              <p:cNvGrpSpPr/>
              <p:nvPr/>
            </p:nvGrpSpPr>
            <p:grpSpPr>
              <a:xfrm>
                <a:off x="7164635" y="2626345"/>
                <a:ext cx="3081107" cy="196325"/>
                <a:chOff x="544069" y="2047760"/>
                <a:chExt cx="3081107" cy="196325"/>
              </a:xfrm>
            </p:grpSpPr>
            <p:cxnSp>
              <p:nvCxnSpPr>
                <p:cNvPr id="24" name="Connecteur droit 23">
                  <a:extLst>
                    <a:ext uri="{FF2B5EF4-FFF2-40B4-BE49-F238E27FC236}">
                      <a16:creationId xmlns:a16="http://schemas.microsoft.com/office/drawing/2014/main" id="{1108478C-A9EF-5456-EF3D-D0892B993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1883" y="2048678"/>
                  <a:ext cx="2563293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eur droit 24">
                  <a:extLst>
                    <a:ext uri="{FF2B5EF4-FFF2-40B4-BE49-F238E27FC236}">
                      <a16:creationId xmlns:a16="http://schemas.microsoft.com/office/drawing/2014/main" id="{FC22F7D6-F2ED-D16F-DA7C-1BCE507A8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4069" y="2047760"/>
                  <a:ext cx="517814" cy="19632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33A3EE57-F7D7-E704-6741-2FE9C264A455}"/>
                  </a:ext>
                </a:extLst>
              </p:cNvPr>
              <p:cNvGrpSpPr/>
              <p:nvPr/>
            </p:nvGrpSpPr>
            <p:grpSpPr>
              <a:xfrm>
                <a:off x="6887335" y="4178808"/>
                <a:ext cx="3426464" cy="356276"/>
                <a:chOff x="307679" y="1706088"/>
                <a:chExt cx="3426464" cy="356276"/>
              </a:xfrm>
            </p:grpSpPr>
            <p:cxnSp>
              <p:nvCxnSpPr>
                <p:cNvPr id="22" name="Connecteur droit 21">
                  <a:extLst>
                    <a:ext uri="{FF2B5EF4-FFF2-40B4-BE49-F238E27FC236}">
                      <a16:creationId xmlns:a16="http://schemas.microsoft.com/office/drawing/2014/main" id="{300D14F5-0527-F955-1FCE-3B5279FED0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1882" y="2048678"/>
                  <a:ext cx="2672261" cy="1368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eur droit 22">
                  <a:extLst>
                    <a:ext uri="{FF2B5EF4-FFF2-40B4-BE49-F238E27FC236}">
                      <a16:creationId xmlns:a16="http://schemas.microsoft.com/office/drawing/2014/main" id="{A6495150-D676-2A4E-839A-13D3980EB3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679" y="1706088"/>
                  <a:ext cx="754204" cy="34167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249167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073A0C-8E54-5752-FF97-5E8F9E982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Gantt sprint #1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0C4650-7A36-E45D-425D-C0607950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C4FA82-32D9-C0E8-1572-2C3D78DE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23</a:t>
            </a:fld>
            <a:endParaRPr lang="fr-FR" b="1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79B1460-0BF6-54AB-E1BA-7E690088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79" y="1355549"/>
            <a:ext cx="10246241" cy="46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82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2A6B377-4868-E6C3-1C34-15EAD9654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B8D00F-E8D6-0828-86D4-69939940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Gantt sprint #1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F5075F-98F0-2435-C410-9A6D24AAF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8A3710-DADC-4FD0-5378-8672817B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24</a:t>
            </a:fld>
            <a:endParaRPr lang="fr-FR" b="1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A328878-1C37-3645-533C-4A2EC4958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936" y="1463669"/>
            <a:ext cx="8915400" cy="489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69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A460FF9-5988-F147-1613-9785B608F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D4CF9E-D108-C4B3-030F-84AE89A66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Gantt sprint #1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1E4A30-6583-D3E4-E3D5-B84DB6664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74B2AD-88E9-D410-FDE4-7470F64F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25</a:t>
            </a:fld>
            <a:endParaRPr lang="fr-FR" b="1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5E1E3DC-EA6D-09AB-E67B-B6B6B60CE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29" y="1466401"/>
            <a:ext cx="11098174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9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C38E19-DD6E-1FF1-B9E4-4887C2142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Outils de communication</a:t>
            </a:r>
            <a:br>
              <a:rPr lang="fr-FR"/>
            </a:br>
            <a:r>
              <a:rPr lang="fr-FR" err="1"/>
              <a:t>Onedrive</a:t>
            </a:r>
            <a:r>
              <a:rPr lang="fr-FR"/>
              <a:t> commun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FDE8D53-B4E9-4D00-8E7D-5E668FD42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2379" y="1761617"/>
            <a:ext cx="6318698" cy="435133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CE5AC9-C2AB-5B80-3BA8-073C6B594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26</a:t>
            </a:fld>
            <a:endParaRPr lang="fr-FR" b="1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EE88A7A-AA84-C942-75AE-6712F9BC3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01" y="1914491"/>
            <a:ext cx="4914859" cy="1110006"/>
          </a:xfrm>
          <a:prstGeom prst="rect">
            <a:avLst/>
          </a:prstGeom>
        </p:spPr>
      </p:pic>
      <p:sp>
        <p:nvSpPr>
          <p:cNvPr id="9" name="Accolade fermante 8">
            <a:extLst>
              <a:ext uri="{FF2B5EF4-FFF2-40B4-BE49-F238E27FC236}">
                <a16:creationId xmlns:a16="http://schemas.microsoft.com/office/drawing/2014/main" id="{A34BCC7E-5E59-EF71-D277-0E2F80671AA3}"/>
              </a:ext>
            </a:extLst>
          </p:cNvPr>
          <p:cNvSpPr/>
          <p:nvPr/>
        </p:nvSpPr>
        <p:spPr>
          <a:xfrm flipH="1">
            <a:off x="5021483" y="1726153"/>
            <a:ext cx="310896" cy="4422265"/>
          </a:xfrm>
          <a:prstGeom prst="rightBrace">
            <a:avLst>
              <a:gd name="adj1" fmla="val 8333"/>
              <a:gd name="adj2" fmla="val 26635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1953F434-F8B0-1E06-E4F0-17EE994D3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6360" y="1143720"/>
            <a:ext cx="1219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Projet_2A_ZIGBEE</a:t>
            </a:r>
            <a:endParaRPr kumimoji="0" lang="fr-FR" altLang="fr-F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812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F7D5C3-A47A-117E-F1BF-8FCF8512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Outils de communication</a:t>
            </a:r>
            <a:br>
              <a:rPr lang="fr-FR"/>
            </a:br>
            <a:r>
              <a:rPr lang="fr-FR"/>
              <a:t>Trello mis à jour quotidiennement </a:t>
            </a:r>
            <a:r>
              <a:rPr lang="fr-FR" err="1">
                <a:hlinkClick r:id="rId3"/>
              </a:rPr>
              <a:t>Trello_projet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A872A1-7435-E4C3-9435-1FC780043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27</a:t>
            </a:fld>
            <a:endParaRPr lang="fr-FR" b="1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07E4926-D02F-A96B-2A4B-6ABD1FC22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" y="1599543"/>
            <a:ext cx="9464040" cy="480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42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74AED-2BA2-4BF5-4158-CD3F88B33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58EECD-4DA7-8DDF-69A7-8A62B38AE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Outils de communication</a:t>
            </a:r>
            <a:br>
              <a:rPr lang="fr-FR"/>
            </a:br>
            <a:r>
              <a:rPr lang="fr-FR"/>
              <a:t>Weekly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63D651-153A-EE40-EB1D-2B97A7B6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28</a:t>
            </a:fld>
            <a:endParaRPr lang="fr-FR" b="1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4AD6C29-357C-4DEC-9BCF-E4525E4F3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84" y="1768859"/>
            <a:ext cx="10314432" cy="396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24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03EA2-A8E3-4A34-32E1-529002AEA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F57492-9A72-A270-AC97-5FB126D2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Outils de communication</a:t>
            </a:r>
            <a:br>
              <a:rPr lang="fr-FR"/>
            </a:br>
            <a:r>
              <a:rPr lang="fr-FR"/>
              <a:t>GitHub pour centraliser le design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97709B-923E-3021-785C-5D3AD834E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29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25DD730F-B65E-6E4D-862B-8B27B7FD609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161032" y="2047031"/>
            <a:ext cx="7839456" cy="1844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sz="180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https://github.com/Phelma-Promo-MT-2026/ZigBe.git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800">
                <a:latin typeface="Courier New" panose="02070309020205020404" pitchFamily="49" charset="0"/>
                <a:cs typeface="Courier New" panose="02070309020205020404" pitchFamily="49" charset="0"/>
              </a:rPr>
              <a:t>├── Circuit/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800">
                <a:latin typeface="Courier New" panose="02070309020205020404" pitchFamily="49" charset="0"/>
                <a:cs typeface="Courier New" panose="02070309020205020404" pitchFamily="49" charset="0"/>
              </a:rPr>
              <a:t>├── Inductance/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80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fr-FR" sz="1800" err="1">
                <a:latin typeface="Courier New" panose="02070309020205020404" pitchFamily="49" charset="0"/>
                <a:cs typeface="Courier New" panose="02070309020205020404" pitchFamily="49" charset="0"/>
              </a:rPr>
              <a:t>LNA_Indu_degen</a:t>
            </a:r>
            <a:r>
              <a:rPr lang="fr-FR" sz="180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80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fr-FR" sz="1800" err="1">
                <a:latin typeface="Courier New" panose="02070309020205020404" pitchFamily="49" charset="0"/>
                <a:cs typeface="Courier New" panose="02070309020205020404" pitchFamily="49" charset="0"/>
              </a:rPr>
              <a:t>LNA_grille_com</a:t>
            </a:r>
            <a:r>
              <a:rPr lang="fr-FR" sz="180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800">
                <a:latin typeface="Courier New" panose="02070309020205020404" pitchFamily="49" charset="0"/>
                <a:cs typeface="Courier New" panose="02070309020205020404" pitchFamily="49" charset="0"/>
              </a:rPr>
              <a:t>├── Mixer/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800">
                <a:latin typeface="Courier New" panose="02070309020205020404" pitchFamily="49" charset="0"/>
                <a:cs typeface="Courier New" panose="02070309020205020404" pitchFamily="49" charset="0"/>
              </a:rPr>
              <a:t>└── PLL/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B867689-6601-9AFB-869F-7915E06CF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023" y="3921306"/>
            <a:ext cx="1325563" cy="13255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714D7C3-6128-D404-CE50-4D86DF87E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12" y="2517053"/>
            <a:ext cx="904306" cy="904306"/>
          </a:xfrm>
          <a:prstGeom prst="rect">
            <a:avLst/>
          </a:prstGeom>
        </p:spPr>
      </p:pic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659EA250-CC11-16A3-56B4-BA6EBC80423A}"/>
              </a:ext>
            </a:extLst>
          </p:cNvPr>
          <p:cNvSpPr txBox="1">
            <a:spLocks/>
          </p:cNvSpPr>
          <p:nvPr/>
        </p:nvSpPr>
        <p:spPr>
          <a:xfrm>
            <a:off x="6080760" y="3653327"/>
            <a:ext cx="3901440" cy="209365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80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800">
                <a:latin typeface="Courier New" panose="02070309020205020404" pitchFamily="49" charset="0"/>
                <a:cs typeface="Courier New" panose="02070309020205020404" pitchFamily="49" charset="0"/>
              </a:rPr>
              <a:t>├── Dev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800">
                <a:latin typeface="Courier New" panose="02070309020205020404" pitchFamily="49" charset="0"/>
                <a:cs typeface="Courier New" panose="02070309020205020404" pitchFamily="49" charset="0"/>
              </a:rPr>
              <a:t>│   ├── Inductance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800">
                <a:latin typeface="Courier New" panose="02070309020205020404" pitchFamily="49" charset="0"/>
                <a:cs typeface="Courier New" panose="02070309020205020404" pitchFamily="49" charset="0"/>
              </a:rPr>
              <a:t>│   ├── </a:t>
            </a:r>
            <a:r>
              <a:rPr lang="fr-FR" sz="1800" err="1">
                <a:latin typeface="Courier New" panose="02070309020205020404" pitchFamily="49" charset="0"/>
                <a:cs typeface="Courier New" panose="02070309020205020404" pitchFamily="49" charset="0"/>
              </a:rPr>
              <a:t>LNA_Indu_degen</a:t>
            </a:r>
            <a:endParaRPr lang="fr-FR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800">
                <a:latin typeface="Courier New" panose="02070309020205020404" pitchFamily="49" charset="0"/>
                <a:cs typeface="Courier New" panose="02070309020205020404" pitchFamily="49" charset="0"/>
              </a:rPr>
              <a:t>│   ├── </a:t>
            </a:r>
            <a:r>
              <a:rPr lang="fr-FR" sz="1800" err="1">
                <a:latin typeface="Courier New" panose="02070309020205020404" pitchFamily="49" charset="0"/>
                <a:cs typeface="Courier New" panose="02070309020205020404" pitchFamily="49" charset="0"/>
              </a:rPr>
              <a:t>LNA_grille_com</a:t>
            </a:r>
            <a:endParaRPr lang="fr-FR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800">
                <a:latin typeface="Courier New" panose="02070309020205020404" pitchFamily="49" charset="0"/>
                <a:cs typeface="Courier New" panose="02070309020205020404" pitchFamily="49" charset="0"/>
              </a:rPr>
              <a:t>│   ├── Mixer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800">
                <a:latin typeface="Courier New" panose="02070309020205020404" pitchFamily="49" charset="0"/>
                <a:cs typeface="Courier New" panose="02070309020205020404" pitchFamily="49" charset="0"/>
              </a:rPr>
              <a:t>│   └── PLL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800">
                <a:latin typeface="Courier New" panose="02070309020205020404" pitchFamily="49" charset="0"/>
                <a:cs typeface="Courier New" panose="02070309020205020404" pitchFamily="49" charset="0"/>
              </a:rPr>
              <a:t>└── Techno	</a:t>
            </a:r>
          </a:p>
        </p:txBody>
      </p:sp>
      <p:pic>
        <p:nvPicPr>
          <p:cNvPr id="1026" name="Picture 2">
            <a:hlinkClick r:id="rId5"/>
            <a:extLst>
              <a:ext uri="{FF2B5EF4-FFF2-40B4-BE49-F238E27FC236}">
                <a16:creationId xmlns:a16="http://schemas.microsoft.com/office/drawing/2014/main" id="{5F1B248E-F8BE-4714-1792-DDB95A26F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038" y="4247722"/>
            <a:ext cx="1827088" cy="166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303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00E03-BC3B-1AF6-9B75-BA68CEF94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245282-8CA3-5536-1597-176B6DE7F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Cadrage du projet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B832C4-CA25-D82C-6F4F-276CF9052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4361C04-C240-2645-3115-B68D45CE1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3</a:t>
            </a:fld>
            <a:endParaRPr lang="fr-FR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02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57B88-178B-7A55-60AB-9BC3B7C2A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36FC3D-C4CC-16D2-7D2C-065603CDF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Outils de communication</a:t>
            </a:r>
            <a:br>
              <a:rPr lang="fr-FR"/>
            </a:br>
            <a:r>
              <a:rPr lang="fr-FR"/>
              <a:t>Diapo technique par bloc – exemple LNA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F20660-2E76-649B-16B4-AE9EBF0B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30</a:t>
            </a:fld>
            <a:endParaRPr lang="fr-FR" b="1">
              <a:solidFill>
                <a:schemeClr val="bg1"/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5B285903-2012-9B15-C936-BDE3DA1D6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4" y="1690690"/>
            <a:ext cx="11369851" cy="438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04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D41066-B23C-D777-3E0E-A2765EA5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Outils de communication</a:t>
            </a:r>
            <a:br>
              <a:rPr lang="fr-FR"/>
            </a:br>
            <a:r>
              <a:rPr lang="fr-FR"/>
              <a:t>Partage de connaissances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F0C7F8-3AE9-E11C-3CCC-4C813BCC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31</a:t>
            </a:fld>
            <a:endParaRPr lang="fr-FR" b="1">
              <a:solidFill>
                <a:schemeClr val="bg1"/>
              </a:solidFill>
            </a:endParaRP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DBA5D381-D710-3A74-9E2D-E6E3FA6ADD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7699553"/>
              </p:ext>
            </p:extLst>
          </p:nvPr>
        </p:nvGraphicFramePr>
        <p:xfrm>
          <a:off x="435864" y="1847852"/>
          <a:ext cx="545287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AFA39C64-FA49-B8BE-173D-E58D2FF04153}"/>
              </a:ext>
            </a:extLst>
          </p:cNvPr>
          <p:cNvSpPr txBox="1"/>
          <p:nvPr/>
        </p:nvSpPr>
        <p:spPr>
          <a:xfrm>
            <a:off x="4279769" y="2064470"/>
            <a:ext cx="740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Pourquoi</a:t>
            </a:r>
            <a:r>
              <a:rPr lang="fr-FR"/>
              <a:t>? </a:t>
            </a:r>
            <a:r>
              <a:rPr lang="fr-FR">
                <a:sym typeface="Wingdings" panose="05000000000000000000" pitchFamily="2" charset="2"/>
              </a:rPr>
              <a:t> Chaque étudiant doit pouvoir travailler sur n’importe quel bloc rapidement</a:t>
            </a:r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EAD4A48-4C2A-333B-CC35-1D539BB660C2}"/>
              </a:ext>
            </a:extLst>
          </p:cNvPr>
          <p:cNvSpPr txBox="1"/>
          <p:nvPr/>
        </p:nvSpPr>
        <p:spPr>
          <a:xfrm>
            <a:off x="4279769" y="2655977"/>
            <a:ext cx="7323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Quoi</a:t>
            </a:r>
            <a:r>
              <a:rPr lang="fr-FR"/>
              <a:t>? </a:t>
            </a:r>
            <a:r>
              <a:rPr lang="fr-FR">
                <a:sym typeface="Wingdings" panose="05000000000000000000" pitchFamily="2" charset="2"/>
              </a:rPr>
              <a:t> Temps réserver à un partage de connaissances pour former les autres sur son travail 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8DE5C81-D638-E23F-BA8A-B4952F18481E}"/>
              </a:ext>
            </a:extLst>
          </p:cNvPr>
          <p:cNvSpPr txBox="1"/>
          <p:nvPr/>
        </p:nvSpPr>
        <p:spPr>
          <a:xfrm>
            <a:off x="4279769" y="3312313"/>
            <a:ext cx="617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Qui</a:t>
            </a:r>
            <a:r>
              <a:rPr lang="fr-FR"/>
              <a:t>? Tous les étudiants réaliseront un partage de connaissances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29AEDD6-11B8-4F26-F556-9880E0714D96}"/>
              </a:ext>
            </a:extLst>
          </p:cNvPr>
          <p:cNvSpPr txBox="1"/>
          <p:nvPr/>
        </p:nvSpPr>
        <p:spPr>
          <a:xfrm>
            <a:off x="4267577" y="3776158"/>
            <a:ext cx="667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Où et quand</a:t>
            </a:r>
            <a:r>
              <a:rPr lang="fr-FR"/>
              <a:t>? </a:t>
            </a:r>
            <a:r>
              <a:rPr lang="fr-FR">
                <a:sym typeface="Wingdings" panose="05000000000000000000" pitchFamily="2" charset="2"/>
              </a:rPr>
              <a:t> 2 fois au cours du projet</a:t>
            </a:r>
          </a:p>
          <a:p>
            <a:r>
              <a:rPr lang="fr-FR">
                <a:sym typeface="Wingdings" panose="05000000000000000000" pitchFamily="2" charset="2"/>
              </a:rPr>
              <a:t>Retour d’entreprise avant revue de projet 2 | après revue de projet 3 </a:t>
            </a:r>
          </a:p>
          <a:p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1277AC3-771C-015C-A85C-7F09B162A341}"/>
              </a:ext>
            </a:extLst>
          </p:cNvPr>
          <p:cNvSpPr txBox="1"/>
          <p:nvPr/>
        </p:nvSpPr>
        <p:spPr>
          <a:xfrm>
            <a:off x="4279769" y="4433072"/>
            <a:ext cx="691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Comment</a:t>
            </a:r>
            <a:r>
              <a:rPr lang="fr-FR"/>
              <a:t> ? </a:t>
            </a:r>
            <a:r>
              <a:rPr lang="fr-FR">
                <a:sym typeface="Wingdings" panose="05000000000000000000" pitchFamily="2" charset="2"/>
              </a:rPr>
              <a:t> présentation de chaque groupe pour former les autres à leur travaux + PowerPoint pour garder une trace écrite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527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0F0190-CCE8-8B59-048E-AB757F95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Stratégie de test et validation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BC0C2C-7A03-F10D-5591-A4922287A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1869733"/>
            <a:ext cx="4048125" cy="4000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949AE56-6A52-AD0E-59DB-78D0CD9E5F28}"/>
              </a:ext>
            </a:extLst>
          </p:cNvPr>
          <p:cNvSpPr txBox="1"/>
          <p:nvPr/>
        </p:nvSpPr>
        <p:spPr>
          <a:xfrm>
            <a:off x="1091176" y="3438011"/>
            <a:ext cx="1060640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>
              <a:ea typeface="Calibri" panose="020F0502020204030204"/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fr-FR" b="1"/>
              <a:t> Nom du test</a:t>
            </a:r>
            <a:r>
              <a:rPr lang="fr-FR" b="1">
                <a:ea typeface="+mn-lt"/>
                <a:cs typeface="+mn-lt"/>
              </a:rPr>
              <a:t> </a:t>
            </a:r>
            <a:r>
              <a:rPr lang="fr-FR">
                <a:ea typeface="+mn-lt"/>
                <a:cs typeface="+mn-lt"/>
              </a:rPr>
              <a:t>➡ Identifier l'objectif de la simulation et permettre de comprendre rapidement ce qui est vérifié.</a:t>
            </a:r>
          </a:p>
          <a:p>
            <a:pPr>
              <a:buFont typeface="Arial"/>
              <a:buChar char="•"/>
            </a:pPr>
            <a:r>
              <a:rPr lang="fr-FR" b="1"/>
              <a:t> Exigences</a:t>
            </a:r>
            <a:r>
              <a:rPr lang="fr-FR" b="1">
                <a:ea typeface="+mn-lt"/>
                <a:cs typeface="+mn-lt"/>
              </a:rPr>
              <a:t> </a:t>
            </a:r>
            <a:r>
              <a:rPr lang="fr-FR">
                <a:ea typeface="+mn-lt"/>
                <a:cs typeface="+mn-lt"/>
              </a:rPr>
              <a:t>➡ Performances attendues selon les spécifications.</a:t>
            </a:r>
          </a:p>
          <a:p>
            <a:pPr>
              <a:buFont typeface="Arial"/>
              <a:buChar char="•"/>
            </a:pPr>
            <a:r>
              <a:rPr lang="fr-FR" b="1"/>
              <a:t> Conditions</a:t>
            </a:r>
            <a:r>
              <a:rPr lang="fr-FR" b="1">
                <a:ea typeface="+mn-lt"/>
                <a:cs typeface="+mn-lt"/>
              </a:rPr>
              <a:t> </a:t>
            </a:r>
            <a:r>
              <a:rPr lang="fr-FR">
                <a:ea typeface="+mn-lt"/>
                <a:cs typeface="+mn-lt"/>
              </a:rPr>
              <a:t>➡ Contexte et paramètres de la simulation.</a:t>
            </a:r>
            <a:endParaRPr lang="fr-FR">
              <a:ea typeface="Calibri" panose="020F0502020204030204"/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fr-FR" b="1"/>
              <a:t> Procédure</a:t>
            </a:r>
            <a:r>
              <a:rPr lang="fr-FR" b="1">
                <a:ea typeface="+mn-lt"/>
                <a:cs typeface="+mn-lt"/>
              </a:rPr>
              <a:t> </a:t>
            </a:r>
            <a:r>
              <a:rPr lang="fr-FR">
                <a:ea typeface="+mn-lt"/>
                <a:cs typeface="+mn-lt"/>
              </a:rPr>
              <a:t>➡ Étapes détaillées du test.</a:t>
            </a:r>
            <a:endParaRPr lang="fr-FR">
              <a:ea typeface="Calibri" panose="020F0502020204030204"/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fr-FR" b="1"/>
              <a:t> Valeurs attendues</a:t>
            </a:r>
            <a:r>
              <a:rPr lang="fr-FR" b="1">
                <a:ea typeface="+mn-lt"/>
                <a:cs typeface="+mn-lt"/>
              </a:rPr>
              <a:t> </a:t>
            </a:r>
            <a:r>
              <a:rPr lang="fr-FR">
                <a:ea typeface="+mn-lt"/>
                <a:cs typeface="+mn-lt"/>
              </a:rPr>
              <a:t>➡ Résultats théoriques ou attendus.</a:t>
            </a:r>
          </a:p>
          <a:p>
            <a:pPr>
              <a:buFont typeface="Arial"/>
              <a:buChar char="•"/>
            </a:pPr>
            <a:r>
              <a:rPr lang="fr-FR" b="1"/>
              <a:t> Critères d'acceptation</a:t>
            </a:r>
            <a:r>
              <a:rPr lang="fr-FR" b="1">
                <a:ea typeface="+mn-lt"/>
                <a:cs typeface="+mn-lt"/>
              </a:rPr>
              <a:t> </a:t>
            </a:r>
            <a:r>
              <a:rPr lang="fr-FR">
                <a:ea typeface="+mn-lt"/>
                <a:cs typeface="+mn-lt"/>
              </a:rPr>
              <a:t>➡ Définition des seuils de validation.</a:t>
            </a:r>
          </a:p>
          <a:p>
            <a:pPr>
              <a:buFont typeface="Arial"/>
              <a:buChar char="•"/>
            </a:pPr>
            <a:r>
              <a:rPr lang="fr-FR" b="1"/>
              <a:t> PASS/FAIL</a:t>
            </a:r>
            <a:r>
              <a:rPr lang="fr-FR" b="1">
                <a:ea typeface="+mn-lt"/>
                <a:cs typeface="+mn-lt"/>
              </a:rPr>
              <a:t> </a:t>
            </a:r>
            <a:r>
              <a:rPr lang="fr-FR">
                <a:ea typeface="+mn-lt"/>
                <a:cs typeface="+mn-lt"/>
              </a:rPr>
              <a:t>➡ Résultat de la validation et justification en cas d’échec.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DE8AC71-2EBB-B989-5998-7199CD90E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43" y="3328304"/>
            <a:ext cx="10719487" cy="21169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E8928CA-0D93-3B76-F7E2-E46D1B2E8F8B}"/>
              </a:ext>
            </a:extLst>
          </p:cNvPr>
          <p:cNvSpPr txBox="1"/>
          <p:nvPr/>
        </p:nvSpPr>
        <p:spPr>
          <a:xfrm>
            <a:off x="979521" y="1508939"/>
            <a:ext cx="5005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+mn-lt"/>
                <a:cs typeface="+mn-lt"/>
              </a:rPr>
              <a:t>Séparation du Plan de Validation par Blocs:</a:t>
            </a:r>
            <a:endParaRPr lang="fr-FR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37BBA713-1D07-3F2A-C432-A667E5178A36}"/>
              </a:ext>
            </a:extLst>
          </p:cNvPr>
          <p:cNvSpPr/>
          <p:nvPr/>
        </p:nvSpPr>
        <p:spPr>
          <a:xfrm>
            <a:off x="1553710" y="2399077"/>
            <a:ext cx="307513" cy="783662"/>
          </a:xfrm>
          <a:prstGeom prst="downArrow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E973E1CC-E058-7CC9-0CB9-A2F901BD1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32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D7A77-7340-9AA0-0C05-28EBF4F30116}"/>
              </a:ext>
            </a:extLst>
          </p:cNvPr>
          <p:cNvSpPr txBox="1"/>
          <p:nvPr/>
        </p:nvSpPr>
        <p:spPr>
          <a:xfrm>
            <a:off x="7116501" y="1695690"/>
            <a:ext cx="170147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hlinkClick r:id="rId5"/>
              </a:rPr>
              <a:t>https://1drv.ms/x/c/a37079e7ccb5967d/Ecznne0XbERItfCybd--btoBCpkU9y6iSFeLjqW2DHLs6g?e=NyEqMn</a:t>
            </a:r>
            <a:endParaRPr lang="en-US" sz="1200">
              <a:ea typeface="Calibri"/>
              <a:cs typeface="Calibri"/>
            </a:endParaRPr>
          </a:p>
        </p:txBody>
      </p:sp>
      <p:pic>
        <p:nvPicPr>
          <p:cNvPr id="8" name="Picture 7" descr="Microsoft Excel Logo - Télécharger PNG et vecteur">
            <a:extLst>
              <a:ext uri="{FF2B5EF4-FFF2-40B4-BE49-F238E27FC236}">
                <a16:creationId xmlns:a16="http://schemas.microsoft.com/office/drawing/2014/main" id="{B530E91F-A37C-CF5F-A741-6550B2323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831" y="84105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4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8DA7EB-F1BE-C437-7069-B61CC7783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3816"/>
          </a:xfrm>
        </p:spPr>
        <p:txBody>
          <a:bodyPr/>
          <a:lstStyle/>
          <a:p>
            <a:r>
              <a:rPr lang="fr-FR"/>
              <a:t>Plan d’atténuation des risques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D1961C2E-EAC7-E1F6-4F52-158B0E835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447855"/>
              </p:ext>
            </p:extLst>
          </p:nvPr>
        </p:nvGraphicFramePr>
        <p:xfrm>
          <a:off x="591568" y="1655685"/>
          <a:ext cx="11003836" cy="435864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341217">
                  <a:extLst>
                    <a:ext uri="{9D8B030D-6E8A-4147-A177-3AD203B41FA5}">
                      <a16:colId xmlns:a16="http://schemas.microsoft.com/office/drawing/2014/main" val="2156967986"/>
                    </a:ext>
                  </a:extLst>
                </a:gridCol>
                <a:gridCol w="1896702">
                  <a:extLst>
                    <a:ext uri="{9D8B030D-6E8A-4147-A177-3AD203B41FA5}">
                      <a16:colId xmlns:a16="http://schemas.microsoft.com/office/drawing/2014/main" val="332639164"/>
                    </a:ext>
                  </a:extLst>
                </a:gridCol>
                <a:gridCol w="1261488">
                  <a:extLst>
                    <a:ext uri="{9D8B030D-6E8A-4147-A177-3AD203B41FA5}">
                      <a16:colId xmlns:a16="http://schemas.microsoft.com/office/drawing/2014/main" val="2781354534"/>
                    </a:ext>
                  </a:extLst>
                </a:gridCol>
                <a:gridCol w="929260">
                  <a:extLst>
                    <a:ext uri="{9D8B030D-6E8A-4147-A177-3AD203B41FA5}">
                      <a16:colId xmlns:a16="http://schemas.microsoft.com/office/drawing/2014/main" val="298614397"/>
                    </a:ext>
                  </a:extLst>
                </a:gridCol>
                <a:gridCol w="2990849">
                  <a:extLst>
                    <a:ext uri="{9D8B030D-6E8A-4147-A177-3AD203B41FA5}">
                      <a16:colId xmlns:a16="http://schemas.microsoft.com/office/drawing/2014/main" val="3681351971"/>
                    </a:ext>
                  </a:extLst>
                </a:gridCol>
                <a:gridCol w="1584320">
                  <a:extLst>
                    <a:ext uri="{9D8B030D-6E8A-4147-A177-3AD203B41FA5}">
                      <a16:colId xmlns:a16="http://schemas.microsoft.com/office/drawing/2014/main" val="3114031088"/>
                    </a:ext>
                  </a:extLst>
                </a:gridCol>
              </a:tblGrid>
              <a:tr h="565967"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Risque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Impact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Probabilité (/3)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Gravité (/3)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Plan de mitigation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Responsable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102442"/>
                  </a:ext>
                </a:extLst>
              </a:tr>
              <a:tr h="5659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Conflits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Retard, tensions </a:t>
                      </a:r>
                      <a:r>
                        <a:rPr lang="fr-FR" sz="1600">
                          <a:sym typeface="Wingdings" panose="05000000000000000000" pitchFamily="2" charset="2"/>
                        </a:rPr>
                        <a:t>qualité du travail produit et bien être</a:t>
                      </a:r>
                      <a:r>
                        <a:rPr lang="fr-FR" sz="160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Mettre une ambiance de travail saine (cf. Charte de travail)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Toute l’équipe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26193"/>
                  </a:ext>
                </a:extLst>
              </a:tr>
              <a:tr h="5659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Gestion de la pression (deadlines, examens)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Perte d’efficacité, retard dans le travail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1.5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Anticiper la charge de travail du projet lors de cette semaine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Toute l’équipe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537237"/>
                  </a:ext>
                </a:extLst>
              </a:tr>
              <a:tr h="10438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Nouvelle technologie (IHP) – caractérisation variables techno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Erreur dans les simulations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Allouer un binôme pour établir les constantes de techno en début de projet</a:t>
                      </a:r>
                    </a:p>
                    <a:p>
                      <a:pPr algn="ctr"/>
                      <a:r>
                        <a:rPr lang="fr-FR" sz="1600"/>
                        <a:t>Extraire par simulation vs état de l’art 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Sylvain Bourdel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608218"/>
                  </a:ext>
                </a:extLst>
              </a:tr>
              <a:tr h="10438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Nouveau logiciel</a:t>
                      </a:r>
                    </a:p>
                    <a:p>
                      <a:pPr algn="ctr"/>
                      <a:endParaRPr lang="fr-FR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600"/>
                        <a:t>Retards conséquents, toute la classe bloquée</a:t>
                      </a:r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Partage des connaissances W12 pour utilisations de bases des logiciels (questions/réponses ~30min) + doc PowerPoint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Adrien Luitot</a:t>
                      </a:r>
                    </a:p>
                    <a:p>
                      <a:pPr lvl="0" algn="ctr">
                        <a:buNone/>
                      </a:pPr>
                      <a:r>
                        <a:rPr lang="fr-FR" sz="1600"/>
                        <a:t>Sylvain Bourdel</a:t>
                      </a:r>
                    </a:p>
                    <a:p>
                      <a:pPr lvl="0" algn="ctr">
                        <a:buNone/>
                      </a:pPr>
                      <a:r>
                        <a:rPr lang="fr-FR" sz="1600"/>
                        <a:t>Sacha Lutoff</a:t>
                      </a:r>
                    </a:p>
                    <a:p>
                      <a:pPr lvl="0" algn="ctr">
                        <a:buNone/>
                      </a:pPr>
                      <a:r>
                        <a:rPr lang="fr-FR" sz="1600"/>
                        <a:t>Colin Bariller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297801"/>
                  </a:ext>
                </a:extLst>
              </a:tr>
            </a:tbl>
          </a:graphicData>
        </a:graphic>
      </p:graphicFrame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99BFFD29-5EF9-576E-6BAC-AED818F2D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3C084-E3D3-4221-B600-0E1445427128}" type="datetime1">
              <a:rPr lang="fr-FR" smtClean="0"/>
              <a:t>27/05/2025</a:t>
            </a:fld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803E50C-ACB9-72F7-552E-F34BC9A5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54FD-F1EB-45FD-9AD4-9905D7B21312}" type="slidenum">
              <a:rPr lang="fr-FR" b="1" smtClean="0">
                <a:solidFill>
                  <a:schemeClr val="bg1"/>
                </a:solidFill>
              </a:rPr>
              <a:t>33</a:t>
            </a:fld>
            <a:endParaRPr lang="fr-FR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743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37898095-D666-757D-78AC-74BAA875A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431275"/>
              </p:ext>
            </p:extLst>
          </p:nvPr>
        </p:nvGraphicFramePr>
        <p:xfrm>
          <a:off x="591565" y="1005840"/>
          <a:ext cx="11008869" cy="484632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346242">
                  <a:extLst>
                    <a:ext uri="{9D8B030D-6E8A-4147-A177-3AD203B41FA5}">
                      <a16:colId xmlns:a16="http://schemas.microsoft.com/office/drawing/2014/main" val="2156967986"/>
                    </a:ext>
                  </a:extLst>
                </a:gridCol>
                <a:gridCol w="1487127">
                  <a:extLst>
                    <a:ext uri="{9D8B030D-6E8A-4147-A177-3AD203B41FA5}">
                      <a16:colId xmlns:a16="http://schemas.microsoft.com/office/drawing/2014/main" val="332639164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278135453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98614397"/>
                    </a:ext>
                  </a:extLst>
                </a:gridCol>
                <a:gridCol w="3207088">
                  <a:extLst>
                    <a:ext uri="{9D8B030D-6E8A-4147-A177-3AD203B41FA5}">
                      <a16:colId xmlns:a16="http://schemas.microsoft.com/office/drawing/2014/main" val="3681351971"/>
                    </a:ext>
                  </a:extLst>
                </a:gridCol>
                <a:gridCol w="1834812">
                  <a:extLst>
                    <a:ext uri="{9D8B030D-6E8A-4147-A177-3AD203B41FA5}">
                      <a16:colId xmlns:a16="http://schemas.microsoft.com/office/drawing/2014/main" val="3114031088"/>
                    </a:ext>
                  </a:extLst>
                </a:gridCol>
              </a:tblGrid>
              <a:tr h="547679"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Risque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Impact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Probabilité (/3)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Gravité (/3)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Plan de mitigation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Responsable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102442"/>
                  </a:ext>
                </a:extLst>
              </a:tr>
              <a:tr h="56596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600" b="0" i="0" u="none" strike="noStrike" noProof="0">
                          <a:latin typeface="Franklin Gothic Book"/>
                        </a:rPr>
                        <a:t>Discordance des </a:t>
                      </a:r>
                      <a:r>
                        <a:rPr lang="fr-FR" sz="1600" b="0" i="0" u="none" strike="noStrike" noProof="0"/>
                        <a:t>spécifications</a:t>
                      </a:r>
                      <a:endParaRPr lang="fr-FR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Modification des spécifications</a:t>
                      </a:r>
                      <a:endParaRPr lang="fr-FR" sz="16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1.5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Faire des réunions pour fixer les </a:t>
                      </a:r>
                      <a:r>
                        <a:rPr lang="fr-FR" sz="16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spécifications</a:t>
                      </a:r>
                      <a:endParaRPr lang="fr-FR" sz="16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600"/>
                        <a:t>Timothée Grunewald</a:t>
                      </a:r>
                    </a:p>
                    <a:p>
                      <a:pPr lvl="0" algn="ctr">
                        <a:buNone/>
                      </a:pPr>
                      <a:r>
                        <a:rPr lang="fr-FR" sz="1600"/>
                        <a:t>Baptiste Monget</a:t>
                      </a:r>
                    </a:p>
                    <a:p>
                      <a:pPr lvl="0" algn="ctr">
                        <a:buNone/>
                      </a:pPr>
                      <a:r>
                        <a:rPr lang="fr-FR" sz="1600"/>
                        <a:t>Sylvain Bourdel</a:t>
                      </a:r>
                    </a:p>
                    <a:p>
                      <a:pPr lvl="0" algn="ctr">
                        <a:buNone/>
                      </a:pPr>
                      <a:r>
                        <a:rPr lang="fr-FR" sz="1600"/>
                        <a:t>Yannis Leguennec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26193"/>
                  </a:ext>
                </a:extLst>
              </a:tr>
              <a:tr h="56596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600"/>
                        <a:t>Absences et</a:t>
                      </a:r>
                      <a:r>
                        <a:rPr lang="fr-FR" sz="1600" u="none"/>
                        <a:t> non-respect des deadlines</a:t>
                      </a:r>
                      <a:endParaRPr lang="fr-FR" sz="1600" u="none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600"/>
                        <a:t>Charge de travail et tension dans le groupe</a:t>
                      </a:r>
                      <a:endParaRPr lang="fr-FR" sz="1600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600"/>
                        <a:t>1.5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600"/>
                        <a:t>1.5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600"/>
                        <a:t>Plan de remplacement si absences ou retards trop conséquents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600"/>
                        <a:t>Colin Bariller</a:t>
                      </a:r>
                      <a:endParaRPr lang="fr-FR" sz="1600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617862"/>
                  </a:ext>
                </a:extLst>
              </a:tr>
              <a:tr h="56596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600"/>
                        <a:t>Hyperspécialisation – perte de vue de la globalité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600"/>
                        <a:t>Perte de pertinence dans le travail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6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6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600"/>
                        <a:t>Partage des connaissances à chaque phase de développement </a:t>
                      </a:r>
                    </a:p>
                    <a:p>
                      <a:pPr lvl="0" algn="ctr">
                        <a:buNone/>
                      </a:pPr>
                      <a:r>
                        <a:rPr lang="fr-FR" sz="1600"/>
                        <a:t>/!\ </a:t>
                      </a:r>
                      <a:r>
                        <a:rPr lang="fr-FR" sz="1600">
                          <a:sym typeface="Wingdings" panose="05000000000000000000" pitchFamily="2" charset="2"/>
                        </a:rPr>
                        <a:t> ne pas attendre pour poser des questions</a:t>
                      </a:r>
                      <a:endParaRPr lang="fr-FR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600"/>
                        <a:t>Toute l’équipe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310326"/>
                  </a:ext>
                </a:extLst>
              </a:tr>
              <a:tr h="56596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600"/>
                        <a:t>Manque de sérieux 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600"/>
                        <a:t>Retard et conflit au sein du groupe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600"/>
                        <a:t>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600"/>
                        <a:t>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600"/>
                        <a:t>Discipline personnelle : charte de l’équipe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600"/>
                        <a:t>Toute l'équipe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2238969"/>
                  </a:ext>
                </a:extLst>
              </a:tr>
            </a:tbl>
          </a:graphicData>
        </a:graphic>
      </p:graphicFrame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2C11FA1-4BA5-3F5E-76E5-944EF60D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234F5-D4AF-40DD-9F95-80D65690D214}" type="datetime1">
              <a:rPr lang="fr-FR" smtClean="0"/>
              <a:t>27/05/2025</a:t>
            </a:fld>
            <a:endParaRPr lang="fr-FR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CED20D1-7A09-BBA5-1A89-2363498A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54FD-F1EB-45FD-9AD4-9905D7B21312}" type="slidenum">
              <a:rPr lang="fr-FR" b="1" smtClean="0">
                <a:solidFill>
                  <a:schemeClr val="bg1"/>
                </a:solidFill>
              </a:rPr>
              <a:t>34</a:t>
            </a:fld>
            <a:endParaRPr lang="fr-FR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911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E2A050-7789-1909-5708-127C8107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Indicateurs clés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4160E7-85FB-60F5-0960-3582E5089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96" y="1928813"/>
            <a:ext cx="3541776" cy="30003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/>
              <a:t>Performance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2000"/>
              <a:t>Respect des spécifications</a:t>
            </a:r>
            <a:endParaRPr lang="fr-FR" sz="2000"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sz="2000"/>
              <a:t>Tests</a:t>
            </a:r>
            <a:endParaRPr lang="fr-FR" sz="2000"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sz="2000"/>
              <a:t>Validation des comptes-rendus</a:t>
            </a:r>
            <a:endParaRPr lang="fr-FR" sz="2000"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sz="2000"/>
              <a:t>Respect des temps de réunion</a:t>
            </a:r>
            <a:endParaRPr lang="fr-FR" sz="2000"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sz="2000"/>
              <a:t>Feedback des professeurs</a:t>
            </a:r>
            <a:endParaRPr lang="fr-FR" sz="2000">
              <a:ea typeface="Calibri"/>
              <a:cs typeface="Calibri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12396A6C-278F-29D8-A658-92B9902EF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FE7-506B-4A70-8589-02570C835212}" type="datetime1">
              <a:rPr lang="fr-FR" smtClean="0"/>
              <a:t>27/05/2025</a:t>
            </a:fld>
            <a:endParaRPr lang="fr-FR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7F26BE7F-0861-9EE8-F2A1-2EF3428C6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54FD-F1EB-45FD-9AD4-9905D7B21312}" type="slidenum">
              <a:rPr lang="fr-FR" b="1" smtClean="0">
                <a:solidFill>
                  <a:schemeClr val="bg1"/>
                </a:solidFill>
              </a:rPr>
              <a:t>35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3B03A72F-F596-0C55-68F8-1569FA4D7184}"/>
              </a:ext>
            </a:extLst>
          </p:cNvPr>
          <p:cNvSpPr txBox="1">
            <a:spLocks/>
          </p:cNvSpPr>
          <p:nvPr/>
        </p:nvSpPr>
        <p:spPr>
          <a:xfrm>
            <a:off x="4402073" y="1928813"/>
            <a:ext cx="3387854" cy="2276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fr-FR" sz="2800">
                <a:solidFill>
                  <a:schemeClr val="tx1"/>
                </a:solidFill>
              </a:rPr>
              <a:t>Coûts et délais</a:t>
            </a:r>
          </a:p>
          <a:p>
            <a:r>
              <a:rPr lang="fr-FR">
                <a:solidFill>
                  <a:schemeClr val="tx1"/>
                </a:solidFill>
              </a:rPr>
              <a:t>Gantt/Trello</a:t>
            </a:r>
          </a:p>
          <a:p>
            <a:r>
              <a:rPr lang="fr-FR">
                <a:solidFill>
                  <a:schemeClr val="tx1"/>
                </a:solidFill>
              </a:rPr>
              <a:t>(Budget et coût horaire)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C2C93251-9677-08C4-8AC3-233B5021F044}"/>
              </a:ext>
            </a:extLst>
          </p:cNvPr>
          <p:cNvSpPr txBox="1">
            <a:spLocks/>
          </p:cNvSpPr>
          <p:nvPr/>
        </p:nvSpPr>
        <p:spPr>
          <a:xfrm>
            <a:off x="8034528" y="1928813"/>
            <a:ext cx="3794760" cy="3581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4000"/>
              </a:lnSpc>
              <a:buNone/>
            </a:pPr>
            <a:r>
              <a:rPr lang="fr-FR" sz="2800">
                <a:solidFill>
                  <a:schemeClr val="tx1"/>
                </a:solidFill>
              </a:rPr>
              <a:t>Risques et difficultés</a:t>
            </a:r>
          </a:p>
          <a:p>
            <a:r>
              <a:rPr lang="fr-FR">
                <a:solidFill>
                  <a:schemeClr val="tx1"/>
                </a:solidFill>
              </a:rPr>
              <a:t>1 indicateur de bien-être (une note de 1 à 5 + commentaire)</a:t>
            </a:r>
          </a:p>
          <a:p>
            <a:pPr lvl="1"/>
            <a:r>
              <a:rPr lang="fr-FR">
                <a:solidFill>
                  <a:schemeClr val="accent5">
                    <a:lumMod val="50000"/>
                  </a:schemeClr>
                </a:solidFill>
              </a:rPr>
              <a:t>Charge de travail</a:t>
            </a:r>
          </a:p>
          <a:p>
            <a:pPr lvl="1"/>
            <a:r>
              <a:rPr lang="fr-FR">
                <a:solidFill>
                  <a:schemeClr val="accent5">
                    <a:lumMod val="50000"/>
                  </a:schemeClr>
                </a:solidFill>
              </a:rPr>
              <a:t>Personnelle</a:t>
            </a:r>
          </a:p>
          <a:p>
            <a:pPr lvl="1"/>
            <a:r>
              <a:rPr lang="fr-FR">
                <a:solidFill>
                  <a:schemeClr val="accent5">
                    <a:lumMod val="50000"/>
                  </a:schemeClr>
                </a:solidFill>
              </a:rPr>
              <a:t>Émotionnelle</a:t>
            </a:r>
          </a:p>
          <a:p>
            <a:pPr lvl="1"/>
            <a:r>
              <a:rPr lang="fr-FR">
                <a:solidFill>
                  <a:schemeClr val="accent5">
                    <a:lumMod val="50000"/>
                  </a:schemeClr>
                </a:solidFill>
              </a:rPr>
              <a:t>technique</a:t>
            </a:r>
          </a:p>
        </p:txBody>
      </p:sp>
    </p:spTree>
    <p:extLst>
      <p:ext uri="{BB962C8B-B14F-4D97-AF65-F5344CB8AC3E}">
        <p14:creationId xmlns:p14="http://schemas.microsoft.com/office/powerpoint/2010/main" val="1783221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F0F97-F862-DAB1-8D27-B27FAE349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4A0892E-8B7B-D81A-5F31-C7F7D0EE4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Eléments clés de la charte</a:t>
            </a:r>
          </a:p>
          <a:p>
            <a:endParaRPr lang="fr-FR">
              <a:ea typeface="Calibri Light"/>
              <a:cs typeface="Calibri Light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552CCCA-1E6B-A6E1-3A8A-83B8930F5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2270"/>
            <a:ext cx="10501746" cy="36309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b="1">
                <a:solidFill>
                  <a:srgbClr val="C00000"/>
                </a:solidFill>
                <a:ea typeface="Calibri"/>
                <a:cs typeface="Calibri"/>
              </a:rPr>
              <a:t>Eléments général :</a:t>
            </a:r>
            <a:r>
              <a:rPr lang="fr-FR">
                <a:ea typeface="Calibri"/>
                <a:cs typeface="Calibri"/>
              </a:rPr>
              <a:t> Présence obligatoire, pas de TT, Gestion des retards, éviter l'anglicismes...</a:t>
            </a:r>
          </a:p>
          <a:p>
            <a:r>
              <a:rPr lang="fr-FR" b="1">
                <a:solidFill>
                  <a:srgbClr val="C00000"/>
                </a:solidFill>
                <a:ea typeface="Calibri"/>
                <a:cs typeface="Calibri"/>
              </a:rPr>
              <a:t>Rôle et responsabilité : </a:t>
            </a:r>
            <a:r>
              <a:rPr lang="fr-FR">
                <a:ea typeface="Calibri"/>
                <a:cs typeface="Calibri"/>
              </a:rPr>
              <a:t>chef de projet (Animer, piloter, prise de décisions...), Référents logiciel (</a:t>
            </a:r>
            <a:r>
              <a:rPr lang="fr-FR" err="1">
                <a:ea typeface="Calibri"/>
                <a:cs typeface="Calibri"/>
              </a:rPr>
              <a:t>debugage</a:t>
            </a:r>
            <a:r>
              <a:rPr lang="fr-FR">
                <a:ea typeface="Calibri"/>
                <a:cs typeface="Calibri"/>
              </a:rPr>
              <a:t>, installation..) Design, Layout...</a:t>
            </a:r>
          </a:p>
          <a:p>
            <a:r>
              <a:rPr lang="fr-FR" b="1">
                <a:solidFill>
                  <a:srgbClr val="C00000"/>
                </a:solidFill>
                <a:ea typeface="Calibri"/>
                <a:cs typeface="Calibri"/>
              </a:rPr>
              <a:t>Communication :</a:t>
            </a:r>
            <a:r>
              <a:rPr lang="fr-FR">
                <a:ea typeface="Calibri"/>
                <a:cs typeface="Calibri"/>
              </a:rPr>
              <a:t> Revues journalières, hebdomadaire, </a:t>
            </a:r>
            <a:r>
              <a:rPr lang="fr-FR" err="1">
                <a:ea typeface="Calibri"/>
                <a:cs typeface="Calibri"/>
              </a:rPr>
              <a:t>onedrive</a:t>
            </a:r>
            <a:r>
              <a:rPr lang="fr-FR">
                <a:ea typeface="Calibri"/>
                <a:cs typeface="Calibri"/>
              </a:rPr>
              <a:t>...</a:t>
            </a:r>
          </a:p>
          <a:p>
            <a:r>
              <a:rPr lang="fr-FR" b="1">
                <a:solidFill>
                  <a:srgbClr val="C00000"/>
                </a:solidFill>
                <a:ea typeface="Calibri"/>
                <a:cs typeface="Calibri"/>
              </a:rPr>
              <a:t>Gestion des conflits</a:t>
            </a:r>
            <a:r>
              <a:rPr lang="fr-FR">
                <a:ea typeface="Calibri"/>
                <a:cs typeface="Calibri"/>
              </a:rPr>
              <a:t> : entre les deux parties, si ça persiste remonter aux chefs du projet puis aux encadrants...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D3CB09E-0002-8A71-7978-0B40E30D2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36</a:t>
            </a:fld>
            <a:endParaRPr lang="fr-FR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982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9B1C27C-D11D-389B-65A5-7139999C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Avancement technique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2FB0BA5-ED7F-5B66-788F-60C083BBD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795C76A-B78F-ED8C-7313-83A7961E9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37</a:t>
            </a:fld>
            <a:endParaRPr lang="fr-FR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57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BE92AF-4CFF-1C16-1D4F-80030786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95" y="365127"/>
            <a:ext cx="10538010" cy="1460034"/>
          </a:xfrm>
        </p:spPr>
        <p:txBody>
          <a:bodyPr>
            <a:normAutofit/>
          </a:bodyPr>
          <a:lstStyle/>
          <a:p>
            <a:r>
              <a:rPr lang="fr-FR">
                <a:ea typeface="Calibri Light"/>
                <a:cs typeface="Calibri Light"/>
              </a:rPr>
              <a:t>Paramètres techno 130nm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D705D6-9745-EC71-4337-C10AD4553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019" y="1823059"/>
            <a:ext cx="10526805" cy="39591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fr-FR" sz="1800">
              <a:latin typeface="Calibri Light"/>
              <a:ea typeface="Calibri Light"/>
              <a:cs typeface="Calibri Ligh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fr-FR">
                <a:ea typeface="+mn-lt"/>
                <a:cs typeface="+mn-lt"/>
                <a:hlinkClick r:id="rId3"/>
              </a:rPr>
              <a:t>https://ihp-open-pdk-docs.readthedocs.io/en/latest/</a:t>
            </a:r>
            <a:endParaRPr lang="fr-FR">
              <a:ea typeface="Calibri"/>
              <a:cs typeface="Calibri"/>
            </a:endParaRPr>
          </a:p>
        </p:txBody>
      </p:sp>
      <p:pic>
        <p:nvPicPr>
          <p:cNvPr id="4" name="Image 3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5BB0C27B-014E-F72C-7522-85EDE077F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380" y="2770043"/>
            <a:ext cx="8753475" cy="325755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EAE51CB-3210-2534-9C82-48F360B2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38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42A891F-DA1E-9AF2-76B7-2924EF0DD811}"/>
              </a:ext>
            </a:extLst>
          </p:cNvPr>
          <p:cNvSpPr txBox="1"/>
          <p:nvPr/>
        </p:nvSpPr>
        <p:spPr>
          <a:xfrm>
            <a:off x="970429" y="1340223"/>
            <a:ext cx="86038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BE171F"/>
                </a:solidFill>
                <a:latin typeface="Calibri Light"/>
              </a:rPr>
              <a:t>Récupération de la datasheet et calculs théoriques des différents paramètres</a:t>
            </a:r>
            <a:endParaRPr lang="fr-FR">
              <a:solidFill>
                <a:srgbClr val="BE17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34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135C49-C055-5ABC-9AA5-440F56E87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>
                <a:ea typeface="+mj-lt"/>
                <a:cs typeface="+mj-lt"/>
              </a:rPr>
              <a:t>Paramètres techno 130nm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07AC41-48EC-0AF9-CF52-521F45EA2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39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4CB7D55-DDB1-4389-E860-2C623A37A0F8}"/>
              </a:ext>
            </a:extLst>
          </p:cNvPr>
          <p:cNvSpPr txBox="1"/>
          <p:nvPr/>
        </p:nvSpPr>
        <p:spPr>
          <a:xfrm>
            <a:off x="851908" y="1322935"/>
            <a:ext cx="42828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BE171F"/>
                </a:solidFill>
                <a:latin typeface="Calibri Light"/>
                <a:ea typeface="Calibri Light"/>
                <a:cs typeface="Calibri Light"/>
              </a:rPr>
              <a:t>Procédure d'extraction des paramètres réels </a:t>
            </a:r>
          </a:p>
        </p:txBody>
      </p:sp>
      <p:pic>
        <p:nvPicPr>
          <p:cNvPr id="3" name="Image 2" descr="Une image contenant texte, diagramm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6BEAE33E-C619-EFE0-3CEC-1BA91D6B886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680" y="1784167"/>
            <a:ext cx="5339769" cy="3924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734CCF-AC45-FFE4-488F-5BF4DF694F76}"/>
                  </a:ext>
                </a:extLst>
              </p:cNvPr>
              <p:cNvSpPr txBox="1"/>
              <p:nvPr/>
            </p:nvSpPr>
            <p:spPr>
              <a:xfrm>
                <a:off x="9052308" y="5452045"/>
                <a:ext cx="2743200" cy="600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d>
                        </m:den>
                      </m:f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734CCF-AC45-FFE4-488F-5BF4DF69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308" y="5452045"/>
                <a:ext cx="2743200" cy="6002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10BD47-A261-189B-0EDB-98239CFE0ACE}"/>
                  </a:ext>
                </a:extLst>
              </p:cNvPr>
              <p:cNvSpPr txBox="1"/>
              <p:nvPr/>
            </p:nvSpPr>
            <p:spPr>
              <a:xfrm>
                <a:off x="9657489" y="4740935"/>
                <a:ext cx="1313793" cy="494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𝑠𝑞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10BD47-A261-189B-0EDB-98239CFE0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489" y="4740935"/>
                <a:ext cx="1313793" cy="494238"/>
              </a:xfrm>
              <a:prstGeom prst="rect">
                <a:avLst/>
              </a:prstGeom>
              <a:blipFill>
                <a:blip r:embed="rId4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BA82DB-55AC-3020-B009-14E657CE0618}"/>
                  </a:ext>
                </a:extLst>
              </p:cNvPr>
              <p:cNvSpPr txBox="1"/>
              <p:nvPr/>
            </p:nvSpPr>
            <p:spPr>
              <a:xfrm>
                <a:off x="5779424" y="2553924"/>
                <a:ext cx="6923655" cy="7027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4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On trace le courant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fr-FR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fr-FR" sz="14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et avec le calculateur on trace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fr-FR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fr-FR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𝑑𝐼</m:t>
                            </m:r>
                          </m:e>
                          <m:sub>
                            <m:r>
                              <a:rPr lang="fr-FR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𝑑𝑉</m:t>
                            </m:r>
                          </m:e>
                          <m:sub>
                            <m:r>
                              <a:rPr lang="fr-FR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14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.Puis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fr-FR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fr-FR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fr-FR" sz="14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fr-FR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fr-FR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m:rPr>
                            <m:sty m:val="p"/>
                          </m:rPr>
                          <a:rPr lang="fr-FR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max</m:t>
                        </m:r>
                        <m:r>
                          <a:rPr lang="fr-FR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⁡</m:t>
                        </m:r>
                        <m:r>
                          <a:rPr lang="fr-FR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fr-FR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fr-FR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  <m:r>
                          <a:rPr lang="fr-FR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4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BA82DB-55AC-3020-B009-14E657C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424" y="2553924"/>
                <a:ext cx="6923655" cy="702756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A535F2A-C8E6-D038-29B1-8845B0903B85}"/>
                  </a:ext>
                </a:extLst>
              </p:cNvPr>
              <p:cNvSpPr txBox="1"/>
              <p:nvPr/>
            </p:nvSpPr>
            <p:spPr>
              <a:xfrm>
                <a:off x="6918710" y="4713734"/>
                <a:ext cx="2133598" cy="5623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𝑠𝑞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f>
                        <m:f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f>
                        <m:f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A535F2A-C8E6-D038-29B1-8845B0903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710" y="4713734"/>
                <a:ext cx="2133598" cy="5623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1">
                <a:extLst>
                  <a:ext uri="{FF2B5EF4-FFF2-40B4-BE49-F238E27FC236}">
                    <a16:creationId xmlns:a16="http://schemas.microsoft.com/office/drawing/2014/main" id="{94E63B90-15CC-8BB8-3D3C-349682E18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9424" y="1584565"/>
                <a:ext cx="5662351" cy="4014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en-US" sz="1400" b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On polarise à Vds=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0" lang="en-US" altLang="en-US" sz="1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Ut</m:t>
                        </m:r>
                      </m:num>
                      <m:den>
                        <m:r>
                          <a:rPr kumimoji="0" lang="en-US" altLang="en-US" sz="1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fr-FR" altLang="en-US" sz="1400" b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. Pour T=300K on a Ut=25.85mV , donc Vds=12.93mV. </a:t>
                </a:r>
                <a:endParaRPr kumimoji="0" lang="fr-FR" altLang="en-US" sz="2400" b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3" name="Rectangle 1">
                <a:extLst>
                  <a:ext uri="{FF2B5EF4-FFF2-40B4-BE49-F238E27FC236}">
                    <a16:creationId xmlns:a16="http://schemas.microsoft.com/office/drawing/2014/main" id="{94E63B90-15CC-8BB8-3D3C-349682E18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9424" y="1584565"/>
                <a:ext cx="5662351" cy="401457"/>
              </a:xfrm>
              <a:prstGeom prst="rect">
                <a:avLst/>
              </a:prstGeom>
              <a:blipFill>
                <a:blip r:embed="rId7"/>
                <a:stretch>
                  <a:fillRect l="-323" b="-606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49DFED-3933-B09B-C5A3-EE55E52599BA}"/>
                  </a:ext>
                </a:extLst>
              </p:cNvPr>
              <p:cNvSpPr txBox="1"/>
              <p:nvPr/>
            </p:nvSpPr>
            <p:spPr>
              <a:xfrm>
                <a:off x="5786055" y="1921400"/>
                <a:ext cx="6066890" cy="599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4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Pour extraire les paramètres on fait une simulation DC dans laquelle on fait varier la tension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fr-FR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fr-FR" sz="14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.</a:t>
                </a:r>
                <a:endParaRPr lang="en-US" sz="14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49DFED-3933-B09B-C5A3-EE55E5259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055" y="1921400"/>
                <a:ext cx="6066890" cy="599267"/>
              </a:xfrm>
              <a:prstGeom prst="rect">
                <a:avLst/>
              </a:prstGeom>
              <a:blipFill>
                <a:blip r:embed="rId8"/>
                <a:stretch>
                  <a:fillRect l="-302" r="-804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Une image contenant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43A83A7-2B44-1B8D-16AE-1F4C5B9AD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989" y="3944108"/>
            <a:ext cx="406717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6D2880-54B3-319C-D0DC-5AECAB9FEB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8846" y="5496867"/>
            <a:ext cx="1531753" cy="5105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8C8AA2-DBD6-0ACC-39AF-C2DEC258F300}"/>
              </a:ext>
            </a:extLst>
          </p:cNvPr>
          <p:cNvSpPr txBox="1"/>
          <p:nvPr/>
        </p:nvSpPr>
        <p:spPr>
          <a:xfrm>
            <a:off x="7336242" y="3524962"/>
            <a:ext cx="5010689" cy="325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14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Quelques</a:t>
            </a:r>
            <a:r>
              <a:rPr lang="en-US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equations </a:t>
            </a:r>
            <a:r>
              <a:rPr lang="en-US" sz="14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utilisées</a:t>
            </a:r>
            <a:r>
              <a:rPr lang="en-US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9117676-AC3F-5B2E-F730-BE39B3788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DF7E1"/>
              </a:clrFrom>
              <a:clrTo>
                <a:srgbClr val="FDF7E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870" y="4154833"/>
            <a:ext cx="1799222" cy="123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397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92D4A9E-4E67-E5B8-7F92-219B22AB5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Enjeux du projet :</a:t>
            </a:r>
            <a:br>
              <a:rPr lang="fr-FR">
                <a:ea typeface="Calibri Light"/>
                <a:cs typeface="Calibri Light"/>
              </a:rPr>
            </a:br>
            <a:endParaRPr lang="fr-FR">
              <a:ea typeface="Calibri Light"/>
              <a:cs typeface="Calibri Light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421C945-C356-4D73-AE5B-9409BE246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49" y="1542918"/>
            <a:ext cx="11136825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fr-FR"/>
              <a:t>Mise en place de la partie </a:t>
            </a:r>
            <a:r>
              <a:rPr lang="fr-FR">
                <a:ea typeface="+mn-lt"/>
                <a:cs typeface="+mn-lt"/>
              </a:rPr>
              <a:t>récepteur </a:t>
            </a:r>
            <a:r>
              <a:rPr lang="fr-FR"/>
              <a:t>dans un projet </a:t>
            </a:r>
            <a:r>
              <a:rPr lang="fr-FR" err="1"/>
              <a:t>ZigBee</a:t>
            </a:r>
            <a:endParaRPr lang="fr-FR">
              <a:ea typeface="Calibri"/>
              <a:cs typeface="Calibri"/>
            </a:endParaRPr>
          </a:p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Communication sans fil optimisée </a:t>
            </a:r>
          </a:p>
          <a:p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 </a:t>
            </a:r>
            <a:r>
              <a:rPr lang="fr-FR" err="1">
                <a:ea typeface="Calibri"/>
                <a:cs typeface="Calibri"/>
              </a:rPr>
              <a:t>ZigBee</a:t>
            </a:r>
            <a:r>
              <a:rPr lang="fr-FR">
                <a:ea typeface="Calibri"/>
                <a:cs typeface="Calibri"/>
              </a:rPr>
              <a:t> =&gt; Objectif de faible consommation et faible donnée pour les appareils</a:t>
            </a:r>
          </a:p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  <a:p>
            <a:r>
              <a:rPr lang="fr-FR"/>
              <a:t>Nouvelle technologie : IHP 130nm</a:t>
            </a:r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Exemples d'utilisation:</a:t>
            </a:r>
            <a:endParaRPr lang="fr-FR"/>
          </a:p>
          <a:p>
            <a:pPr lvl="1"/>
            <a:r>
              <a:rPr lang="fr-FR" sz="2800">
                <a:ea typeface="Calibri"/>
                <a:cs typeface="Calibri"/>
              </a:rPr>
              <a:t>IOT : domotique(lumières, détecteur fumée...), collecte de données médicales( systèmes de contrôles industriels </a:t>
            </a:r>
          </a:p>
          <a:p>
            <a:pPr marL="457200" lvl="1" indent="0">
              <a:buNone/>
            </a:pPr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</p:txBody>
      </p:sp>
      <p:pic>
        <p:nvPicPr>
          <p:cNvPr id="3" name="Image 2" descr="Welcome to IHP 130nm BiCMOS Open Source PDK documentation! — IHP 130nm  BiCMOS Open Source PDK documentation">
            <a:extLst>
              <a:ext uri="{FF2B5EF4-FFF2-40B4-BE49-F238E27FC236}">
                <a16:creationId xmlns:a16="http://schemas.microsoft.com/office/drawing/2014/main" id="{35A58638-3990-EBC2-FDAC-57802C6DA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29" y="241787"/>
            <a:ext cx="1755819" cy="1853468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548CF4-3487-52FA-F2AD-578944CAB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4</a:t>
            </a:fld>
            <a:endParaRPr lang="fr-FR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322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BECAF7-C6BA-694F-4109-C6B377049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Calibri Light"/>
                <a:cs typeface="Calibri Light"/>
              </a:rPr>
              <a:t>Paramètres</a:t>
            </a:r>
            <a:r>
              <a:rPr lang="en-US">
                <a:ea typeface="Calibri Light"/>
                <a:cs typeface="Calibri Light"/>
              </a:rPr>
              <a:t> techno 130nm</a:t>
            </a:r>
          </a:p>
        </p:txBody>
      </p:sp>
      <p:pic>
        <p:nvPicPr>
          <p:cNvPr id="5" name="Espace réservé du contenu 4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D765E94D-F9CF-CBCB-34DF-DB9E50BA6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796" y="2920106"/>
            <a:ext cx="5698919" cy="198674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A84BB1-D7BC-B2AA-578B-54784315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40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5CA71FD7-4595-3E7E-7E89-A1DAC7E0B582}"/>
              </a:ext>
            </a:extLst>
          </p:cNvPr>
          <p:cNvGrpSpPr/>
          <p:nvPr/>
        </p:nvGrpSpPr>
        <p:grpSpPr>
          <a:xfrm>
            <a:off x="8523986" y="136523"/>
            <a:ext cx="2501135" cy="6370644"/>
            <a:chOff x="7042880" y="140035"/>
            <a:chExt cx="2254000" cy="6123509"/>
          </a:xfrm>
        </p:grpSpPr>
        <p:pic>
          <p:nvPicPr>
            <p:cNvPr id="6" name="Image 5" descr="Une image contenant texte, diagramme, ligne, Tracé&#10;&#10;Le contenu généré par l’IA peut être incorrect.">
              <a:extLst>
                <a:ext uri="{FF2B5EF4-FFF2-40B4-BE49-F238E27FC236}">
                  <a16:creationId xmlns:a16="http://schemas.microsoft.com/office/drawing/2014/main" id="{11CC2E11-6EAB-2D2F-F497-9EDA85AC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AE1"/>
                </a:clrFrom>
                <a:clrTo>
                  <a:srgbClr val="FFFAE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044497" y="140035"/>
              <a:ext cx="2252383" cy="4542305"/>
            </a:xfrm>
            <a:prstGeom prst="rect">
              <a:avLst/>
            </a:prstGeom>
          </p:spPr>
        </p:pic>
        <p:pic>
          <p:nvPicPr>
            <p:cNvPr id="7" name="Image 6" descr="Une image contenant texte, ligne, Tracé, diagramme&#10;&#10;Le contenu généré par l’IA peut être incorrect.">
              <a:extLst>
                <a:ext uri="{FF2B5EF4-FFF2-40B4-BE49-F238E27FC236}">
                  <a16:creationId xmlns:a16="http://schemas.microsoft.com/office/drawing/2014/main" id="{62563FC9-7827-F5BE-C90A-E0067FEAF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AE1"/>
                </a:clrFrom>
                <a:clrTo>
                  <a:srgbClr val="FFFAE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042880" y="4685436"/>
              <a:ext cx="2251899" cy="1578108"/>
            </a:xfrm>
            <a:prstGeom prst="rect">
              <a:avLst/>
            </a:prstGeom>
          </p:spPr>
        </p:pic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EDD19622-2F26-8C4B-17BF-8B8E7CAFE410}"/>
              </a:ext>
            </a:extLst>
          </p:cNvPr>
          <p:cNvSpPr txBox="1"/>
          <p:nvPr/>
        </p:nvSpPr>
        <p:spPr>
          <a:xfrm>
            <a:off x="842319" y="1326291"/>
            <a:ext cx="51321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BE171F"/>
                </a:solidFill>
                <a:latin typeface="Calibri Light"/>
                <a:ea typeface="Calibri Light"/>
                <a:cs typeface="Calibri Light"/>
              </a:rPr>
              <a:t>Résultats de la simulation</a:t>
            </a:r>
            <a:endParaRPr lang="fr-FR">
              <a:latin typeface="Calibri Light"/>
              <a:ea typeface="Calibri Light"/>
              <a:cs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D0D34B-6535-FD92-507F-B0E0446FE1EC}"/>
                  </a:ext>
                </a:extLst>
              </p:cNvPr>
              <p:cNvSpPr txBox="1"/>
              <p:nvPr/>
            </p:nvSpPr>
            <p:spPr>
              <a:xfrm>
                <a:off x="884254" y="1879919"/>
                <a:ext cx="6252269" cy="6047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6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Sur la dernière courbe pour </a:t>
                </a:r>
                <a14:m>
                  <m:oMath xmlns:m="http://schemas.openxmlformats.org/officeDocument/2006/math">
                    <m:r>
                      <a:rPr lang="fr-FR" sz="16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fr-FR" sz="16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=0.531</m:t>
                    </m:r>
                  </m:oMath>
                </a14:m>
                <a:r>
                  <a:rPr lang="fr-FR" sz="16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on note la valeur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fr-FR" sz="16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  <m:r>
                      <a:rPr lang="fr-FR" sz="16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=4</m:t>
                    </m:r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64 </m:t>
                    </m:r>
                    <m:r>
                      <a:rPr lang="fr-FR" sz="16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𝑚𝑉</m:t>
                    </m:r>
                  </m:oMath>
                </a14:m>
                <a:r>
                  <a:rPr lang="fr-FR" sz="16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en </a:t>
                </a:r>
                <a14:m>
                  <m:oMath xmlns:m="http://schemas.openxmlformats.org/officeDocument/2006/math">
                    <m:r>
                      <a:rPr lang="fr-FR" sz="16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fr-FR" sz="16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pour cet </a:t>
                </a:r>
                <a14:m>
                  <m:oMath xmlns:m="http://schemas.openxmlformats.org/officeDocument/2006/math">
                    <m:r>
                      <a:rPr lang="fr-FR" sz="16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fr-FR" sz="16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on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fr-FR" sz="16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fr-FR" sz="16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12.2µ</m:t>
                    </m:r>
                    <m:r>
                      <a:rPr lang="fr-FR" sz="16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fr-FR" sz="16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fr-FR" sz="16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fr-FR" sz="16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191</m:t>
                    </m:r>
                    <m:f>
                      <m:fPr>
                        <m:type m:val="lin"/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fr-FR" sz="16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num>
                      <m:den>
                        <m:r>
                          <a:rPr lang="fr-FR" sz="16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fr-FR" sz="16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16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D0D34B-6535-FD92-507F-B0E0446FE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54" y="1879919"/>
                <a:ext cx="6252269" cy="604781"/>
              </a:xfrm>
              <a:prstGeom prst="rect">
                <a:avLst/>
              </a:prstGeom>
              <a:blipFill>
                <a:blip r:embed="rId5"/>
                <a:stretch>
                  <a:fillRect l="-487" t="-13000" b="-9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5F801C20-9993-2383-AFD5-FD10DEFCFB2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A24EA7E-D1F0-AC31-543A-98C785687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3DBCEB1-8411-9DA2-AECA-EBEE32A5C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09404" y="6461715"/>
              <a:ext cx="438211" cy="219106"/>
            </a:xfrm>
            <a:prstGeom prst="rect">
              <a:avLst/>
            </a:prstGeom>
          </p:spPr>
        </p:pic>
      </p:grp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6C0C5BB8-DAC8-6EE7-53B2-BFBE26EF831F}"/>
              </a:ext>
            </a:extLst>
          </p:cNvPr>
          <p:cNvSpPr txBox="1">
            <a:spLocks/>
          </p:cNvSpPr>
          <p:nvPr/>
        </p:nvSpPr>
        <p:spPr>
          <a:xfrm>
            <a:off x="8609860" y="63539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pPr/>
              <a:t>40</a:t>
            </a:fld>
            <a:endParaRPr lang="fr-FR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851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C8495-20B8-F585-07B5-1055DF73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Flow de conception - logiciel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D93B1E-88F8-0E4E-E56C-81EDD041D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41</a:t>
            </a:fld>
            <a:endParaRPr lang="fr-FR" b="1">
              <a:solidFill>
                <a:schemeClr val="bg1"/>
              </a:solidFill>
            </a:endParaRPr>
          </a:p>
        </p:txBody>
      </p:sp>
      <p:pic>
        <p:nvPicPr>
          <p:cNvPr id="1026" name="Picture 2" descr="IHP : Open Source PDK">
            <a:extLst>
              <a:ext uri="{FF2B5EF4-FFF2-40B4-BE49-F238E27FC236}">
                <a16:creationId xmlns:a16="http://schemas.microsoft.com/office/drawing/2014/main" id="{074AE9F2-2DBA-50A5-1BBF-04C917917C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480" y="1553530"/>
            <a:ext cx="7022591" cy="473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346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DB2307-66B6-A6AA-1883-400312946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/>
              <a:t>Architecture des fichiers sur les </a:t>
            </a:r>
            <a:r>
              <a:rPr lang="fr-FR" sz="4400" err="1"/>
              <a:t>VMs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78707F-A0BA-2E39-BB07-01B52B71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42</a:t>
            </a:fld>
            <a:endParaRPr lang="fr-FR"/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F83A2A84-91DB-0C09-71E1-2311FB0C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E59FC780-06B6-4898-B85C-83FAE0A0791D}" type="datetime1">
              <a:rPr lang="fr-FR" smtClean="0"/>
              <a:t>27/05/2025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4B4A12-893A-0D9B-CC64-63AD8180D348}"/>
              </a:ext>
            </a:extLst>
          </p:cNvPr>
          <p:cNvSpPr txBox="1">
            <a:spLocks/>
          </p:cNvSpPr>
          <p:nvPr/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0A54FD-F1EB-45FD-9AD4-9905D7B21312}" type="slidenum">
              <a:rPr lang="fr-FR" b="1" smtClean="0">
                <a:solidFill>
                  <a:schemeClr val="bg1"/>
                </a:solidFill>
              </a:rPr>
              <a:pPr/>
              <a:t>42</a:t>
            </a:fld>
            <a:endParaRPr lang="fr-FR" b="1">
              <a:solidFill>
                <a:schemeClr val="bg1"/>
              </a:solidFill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6DC2A3BC-4BCF-E107-A03C-EC0B55447B83}"/>
              </a:ext>
            </a:extLst>
          </p:cNvPr>
          <p:cNvGrpSpPr/>
          <p:nvPr/>
        </p:nvGrpSpPr>
        <p:grpSpPr>
          <a:xfrm>
            <a:off x="1552845" y="1308816"/>
            <a:ext cx="4971509" cy="5047536"/>
            <a:chOff x="1867281" y="1803679"/>
            <a:chExt cx="4971509" cy="5047536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87C7DF2-2CAA-2008-3957-0F480E2B2B64}"/>
                </a:ext>
              </a:extLst>
            </p:cNvPr>
            <p:cNvSpPr txBox="1"/>
            <p:nvPr/>
          </p:nvSpPr>
          <p:spPr>
            <a:xfrm>
              <a:off x="1867281" y="1803679"/>
              <a:ext cx="4971509" cy="50475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>
                  <a:latin typeface="Courier New" panose="02070309020205020404" pitchFamily="49" charset="0"/>
                  <a:cs typeface="Courier New" panose="02070309020205020404" pitchFamily="49" charset="0"/>
                </a:rPr>
                <a:t>/home/</a:t>
              </a:r>
              <a:r>
                <a:rPr lang="fr-FR" sz="1400" err="1">
                  <a:latin typeface="Courier New" panose="02070309020205020404" pitchFamily="49" charset="0"/>
                  <a:cs typeface="Courier New" panose="02070309020205020404" pitchFamily="49" charset="0"/>
                </a:rPr>
                <a:t>userproj</a:t>
              </a:r>
              <a:r>
                <a:rPr lang="fr-FR" sz="140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fr-FR" sz="1400" err="1">
                  <a:latin typeface="Courier New" panose="02070309020205020404" pitchFamily="49" charset="0"/>
                  <a:cs typeface="Courier New" panose="02070309020205020404" pitchFamily="49" charset="0"/>
                </a:rPr>
                <a:t>microelectronics</a:t>
              </a:r>
              <a:r>
                <a:rPr lang="fr-FR" sz="140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</a:p>
            <a:p>
              <a:r>
                <a:rPr lang="fr-FR" sz="1400">
                  <a:latin typeface="Courier New" panose="02070309020205020404" pitchFamily="49" charset="0"/>
                  <a:cs typeface="Courier New" panose="02070309020205020404" pitchFamily="49" charset="0"/>
                </a:rPr>
                <a:t>│</a:t>
              </a:r>
            </a:p>
            <a:p>
              <a:r>
                <a:rPr lang="fr-FR" sz="1400">
                  <a:latin typeface="Courier New" panose="02070309020205020404" pitchFamily="49" charset="0"/>
                  <a:cs typeface="Courier New" panose="02070309020205020404" pitchFamily="49" charset="0"/>
                </a:rPr>
                <a:t>├── PDK/</a:t>
              </a:r>
            </a:p>
            <a:p>
              <a:r>
                <a:rPr lang="fr-FR" sz="1400">
                  <a:latin typeface="Courier New" panose="02070309020205020404" pitchFamily="49" charset="0"/>
                  <a:cs typeface="Courier New" panose="02070309020205020404" pitchFamily="49" charset="0"/>
                </a:rPr>
                <a:t>│   ├── IHP/ihp-sg-13g2/</a:t>
              </a:r>
              <a:r>
                <a:rPr lang="fr-FR" sz="1400" err="1">
                  <a:latin typeface="Courier New" panose="02070309020205020404" pitchFamily="49" charset="0"/>
                  <a:cs typeface="Courier New" panose="02070309020205020404" pitchFamily="49" charset="0"/>
                </a:rPr>
                <a:t>libs.tech</a:t>
              </a:r>
              <a:endParaRPr lang="fr-FR" sz="140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fr-FR" sz="1400">
                  <a:latin typeface="Courier New" panose="02070309020205020404" pitchFamily="49" charset="0"/>
                  <a:cs typeface="Courier New" panose="02070309020205020404" pitchFamily="49" charset="0"/>
                </a:rPr>
                <a:t>│    	├── </a:t>
              </a:r>
              <a:r>
                <a:rPr lang="fr-FR" sz="1400" err="1">
                  <a:latin typeface="Courier New" panose="02070309020205020404" pitchFamily="49" charset="0"/>
                  <a:cs typeface="Courier New" panose="02070309020205020404" pitchFamily="49" charset="0"/>
                </a:rPr>
                <a:t>klayout</a:t>
              </a:r>
              <a:endParaRPr lang="fr-FR" sz="140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fr-FR" sz="1400">
                  <a:latin typeface="Courier New" panose="02070309020205020404" pitchFamily="49" charset="0"/>
                  <a:cs typeface="Courier New" panose="02070309020205020404" pitchFamily="49" charset="0"/>
                </a:rPr>
                <a:t>│   	├── </a:t>
              </a:r>
              <a:r>
                <a:rPr lang="fr-FR" sz="1400" err="1">
                  <a:latin typeface="Courier New" panose="02070309020205020404" pitchFamily="49" charset="0"/>
                  <a:cs typeface="Courier New" panose="02070309020205020404" pitchFamily="49" charset="0"/>
                </a:rPr>
                <a:t>magic</a:t>
              </a:r>
              <a:endParaRPr lang="fr-FR" sz="140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fr-FR" sz="1400">
                  <a:latin typeface="Courier New" panose="02070309020205020404" pitchFamily="49" charset="0"/>
                  <a:cs typeface="Courier New" panose="02070309020205020404" pitchFamily="49" charset="0"/>
                </a:rPr>
                <a:t>│   	├── </a:t>
              </a:r>
              <a:r>
                <a:rPr lang="fr-FR" sz="1400" err="1">
                  <a:latin typeface="Courier New" panose="02070309020205020404" pitchFamily="49" charset="0"/>
                  <a:cs typeface="Courier New" panose="02070309020205020404" pitchFamily="49" charset="0"/>
                </a:rPr>
                <a:t>netgen</a:t>
              </a:r>
              <a:endParaRPr lang="fr-FR" sz="140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fr-FR" sz="1400">
                  <a:latin typeface="Courier New" panose="02070309020205020404" pitchFamily="49" charset="0"/>
                  <a:cs typeface="Courier New" panose="02070309020205020404" pitchFamily="49" charset="0"/>
                </a:rPr>
                <a:t>│   	├── </a:t>
              </a:r>
              <a:r>
                <a:rPr lang="fr-FR" sz="1400" err="1">
                  <a:latin typeface="Courier New" panose="02070309020205020404" pitchFamily="49" charset="0"/>
                  <a:cs typeface="Courier New" panose="02070309020205020404" pitchFamily="49" charset="0"/>
                </a:rPr>
                <a:t>ngspice</a:t>
              </a:r>
              <a:endParaRPr lang="fr-FR" sz="140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fr-FR" sz="1400">
                  <a:latin typeface="Courier New" panose="02070309020205020404" pitchFamily="49" charset="0"/>
                  <a:cs typeface="Courier New" panose="02070309020205020404" pitchFamily="49" charset="0"/>
                </a:rPr>
                <a:t>│   	├── </a:t>
              </a:r>
              <a:r>
                <a:rPr lang="fr-FR" sz="1400" err="1">
                  <a:latin typeface="Courier New" panose="02070309020205020404" pitchFamily="49" charset="0"/>
                  <a:cs typeface="Courier New" panose="02070309020205020404" pitchFamily="49" charset="0"/>
                </a:rPr>
                <a:t>openems</a:t>
              </a:r>
              <a:endParaRPr lang="fr-FR" sz="140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fr-FR" sz="1400">
                  <a:latin typeface="Courier New" panose="02070309020205020404" pitchFamily="49" charset="0"/>
                  <a:cs typeface="Courier New" panose="02070309020205020404" pitchFamily="49" charset="0"/>
                </a:rPr>
                <a:t>│   	├── </a:t>
              </a:r>
              <a:r>
                <a:rPr lang="fr-FR" sz="1400" err="1">
                  <a:latin typeface="Courier New" panose="02070309020205020404" pitchFamily="49" charset="0"/>
                  <a:cs typeface="Courier New" panose="02070309020205020404" pitchFamily="49" charset="0"/>
                </a:rPr>
                <a:t>openroad</a:t>
              </a:r>
              <a:endParaRPr lang="fr-FR" sz="140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fr-FR" sz="1400">
                  <a:latin typeface="Courier New" panose="02070309020205020404" pitchFamily="49" charset="0"/>
                  <a:cs typeface="Courier New" panose="02070309020205020404" pitchFamily="49" charset="0"/>
                </a:rPr>
                <a:t>│   	├── </a:t>
              </a:r>
              <a:r>
                <a:rPr lang="fr-FR" sz="1400" err="1">
                  <a:latin typeface="Courier New" panose="02070309020205020404" pitchFamily="49" charset="0"/>
                  <a:cs typeface="Courier New" panose="02070309020205020404" pitchFamily="49" charset="0"/>
                </a:rPr>
                <a:t>qucs</a:t>
              </a:r>
              <a:endParaRPr lang="fr-FR" sz="140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fr-FR" sz="1400">
                  <a:latin typeface="Courier New" panose="02070309020205020404" pitchFamily="49" charset="0"/>
                  <a:cs typeface="Courier New" panose="02070309020205020404" pitchFamily="49" charset="0"/>
                </a:rPr>
                <a:t>│   	├── </a:t>
              </a:r>
              <a:r>
                <a:rPr lang="fr-FR" sz="1400" err="1">
                  <a:latin typeface="Courier New" panose="02070309020205020404" pitchFamily="49" charset="0"/>
                  <a:cs typeface="Courier New" panose="02070309020205020404" pitchFamily="49" charset="0"/>
                </a:rPr>
                <a:t>verilog</a:t>
              </a:r>
              <a:r>
                <a:rPr lang="fr-FR" sz="1400">
                  <a:latin typeface="Courier New" panose="02070309020205020404" pitchFamily="49" charset="0"/>
                  <a:cs typeface="Courier New" panose="02070309020205020404" pitchFamily="49" charset="0"/>
                </a:rPr>
                <a:t>-a</a:t>
              </a:r>
            </a:p>
            <a:p>
              <a:r>
                <a:rPr lang="fr-FR" sz="1400">
                  <a:latin typeface="Courier New" panose="02070309020205020404" pitchFamily="49" charset="0"/>
                  <a:cs typeface="Courier New" panose="02070309020205020404" pitchFamily="49" charset="0"/>
                </a:rPr>
                <a:t>│   	├── </a:t>
              </a:r>
              <a:r>
                <a:rPr lang="fr-FR" sz="1400" err="1">
                  <a:latin typeface="Courier New" panose="02070309020205020404" pitchFamily="49" charset="0"/>
                  <a:cs typeface="Courier New" panose="02070309020205020404" pitchFamily="49" charset="0"/>
                </a:rPr>
                <a:t>xschem</a:t>
              </a:r>
              <a:endParaRPr lang="fr-FR" sz="140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fr-FR" sz="1400">
                  <a:latin typeface="Courier New" panose="02070309020205020404" pitchFamily="49" charset="0"/>
                  <a:cs typeface="Courier New" panose="02070309020205020404" pitchFamily="49" charset="0"/>
                </a:rPr>
                <a:t>│   	└── </a:t>
              </a:r>
              <a:r>
                <a:rPr lang="fr-FR" sz="1400" err="1">
                  <a:latin typeface="Courier New" panose="02070309020205020404" pitchFamily="49" charset="0"/>
                  <a:cs typeface="Courier New" panose="02070309020205020404" pitchFamily="49" charset="0"/>
                </a:rPr>
                <a:t>xyce</a:t>
              </a:r>
              <a:r>
                <a:rPr lang="fr-FR" sz="140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fr-FR" sz="140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models</a:t>
              </a:r>
              <a:endParaRPr lang="fr-FR" sz="140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fr-FR" sz="1400">
                  <a:latin typeface="Courier New" panose="02070309020205020404" pitchFamily="49" charset="0"/>
                  <a:cs typeface="Courier New" panose="02070309020205020404" pitchFamily="49" charset="0"/>
                </a:rPr>
                <a:t>├── Tools/</a:t>
              </a:r>
            </a:p>
            <a:p>
              <a:r>
                <a:rPr lang="fr-FR" sz="1400">
                  <a:latin typeface="Courier New" panose="02070309020205020404" pitchFamily="49" charset="0"/>
                  <a:cs typeface="Courier New" panose="02070309020205020404" pitchFamily="49" charset="0"/>
                </a:rPr>
                <a:t>│  	├── </a:t>
              </a:r>
              <a:r>
                <a:rPr lang="fr-FR" sz="1400" err="1">
                  <a:latin typeface="Courier New" panose="02070309020205020404" pitchFamily="49" charset="0"/>
                  <a:cs typeface="Courier New" panose="02070309020205020404" pitchFamily="49" charset="0"/>
                </a:rPr>
                <a:t>openvaf</a:t>
              </a:r>
              <a:endParaRPr lang="fr-FR" sz="140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fr-FR" sz="1400">
                  <a:latin typeface="Courier New" panose="02070309020205020404" pitchFamily="49" charset="0"/>
                  <a:cs typeface="Courier New" panose="02070309020205020404" pitchFamily="49" charset="0"/>
                </a:rPr>
                <a:t>│   	├── </a:t>
              </a:r>
              <a:r>
                <a:rPr lang="fr-FR" sz="1400" err="1">
                  <a:latin typeface="Courier New" panose="02070309020205020404" pitchFamily="49" charset="0"/>
                  <a:cs typeface="Courier New" panose="02070309020205020404" pitchFamily="49" charset="0"/>
                </a:rPr>
                <a:t>openEMS</a:t>
              </a:r>
              <a:endParaRPr lang="fr-FR" sz="140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fr-FR" sz="1400">
                  <a:latin typeface="Courier New" panose="02070309020205020404" pitchFamily="49" charset="0"/>
                  <a:cs typeface="Courier New" panose="02070309020205020404" pitchFamily="49" charset="0"/>
                </a:rPr>
                <a:t>│   	├── </a:t>
              </a:r>
              <a:r>
                <a:rPr lang="fr-FR" sz="1400" err="1">
                  <a:latin typeface="Courier New" panose="02070309020205020404" pitchFamily="49" charset="0"/>
                  <a:cs typeface="Courier New" panose="02070309020205020404" pitchFamily="49" charset="0"/>
                </a:rPr>
                <a:t>Xyce</a:t>
              </a:r>
              <a:endParaRPr lang="fr-FR" sz="140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fr-FR" sz="1400">
                  <a:latin typeface="Courier New" panose="02070309020205020404" pitchFamily="49" charset="0"/>
                  <a:cs typeface="Courier New" panose="02070309020205020404" pitchFamily="49" charset="0"/>
                </a:rPr>
                <a:t>├── </a:t>
              </a:r>
              <a:r>
                <a:rPr lang="fr-FR" sz="1400" err="1">
                  <a:latin typeface="Courier New" panose="02070309020205020404" pitchFamily="49" charset="0"/>
                  <a:cs typeface="Courier New" panose="02070309020205020404" pitchFamily="49" charset="0"/>
                </a:rPr>
                <a:t>Tools_sources</a:t>
              </a:r>
              <a:r>
                <a:rPr lang="fr-FR" sz="140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</a:p>
            <a:p>
              <a:r>
                <a:rPr lang="fr-FR" sz="1400">
                  <a:latin typeface="Courier New" panose="02070309020205020404" pitchFamily="49" charset="0"/>
                  <a:cs typeface="Courier New" panose="02070309020205020404" pitchFamily="49" charset="0"/>
                </a:rPr>
                <a:t>└── Project/</a:t>
              </a:r>
            </a:p>
            <a:p>
              <a:r>
                <a:rPr lang="fr-FR" sz="1400">
                  <a:latin typeface="Courier New" panose="02070309020205020404" pitchFamily="49" charset="0"/>
                  <a:cs typeface="Courier New" panose="02070309020205020404" pitchFamily="49" charset="0"/>
                </a:rPr>
                <a:t>	 ├── ZigBee</a:t>
              </a:r>
            </a:p>
            <a:p>
              <a:r>
                <a:rPr lang="fr-FR" sz="1400">
                  <a:latin typeface="Courier New" panose="02070309020205020404" pitchFamily="49" charset="0"/>
                  <a:cs typeface="Courier New" panose="02070309020205020404" pitchFamily="49" charset="0"/>
                </a:rPr>
                <a:t>	 ├── local</a:t>
              </a:r>
            </a:p>
            <a:p>
              <a:endParaRPr lang="fr-FR" sz="14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" name="Accolade fermante 8">
              <a:extLst>
                <a:ext uri="{FF2B5EF4-FFF2-40B4-BE49-F238E27FC236}">
                  <a16:creationId xmlns:a16="http://schemas.microsoft.com/office/drawing/2014/main" id="{E895EDFA-D097-5138-32EB-94B69B4F267D}"/>
                </a:ext>
              </a:extLst>
            </p:cNvPr>
            <p:cNvSpPr/>
            <p:nvPr/>
          </p:nvSpPr>
          <p:spPr>
            <a:xfrm>
              <a:off x="6096000" y="2523744"/>
              <a:ext cx="231648" cy="2313432"/>
            </a:xfrm>
            <a:prstGeom prst="rightBrace">
              <a:avLst>
                <a:gd name="adj1" fmla="val 24123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Accolade fermante 9">
              <a:extLst>
                <a:ext uri="{FF2B5EF4-FFF2-40B4-BE49-F238E27FC236}">
                  <a16:creationId xmlns:a16="http://schemas.microsoft.com/office/drawing/2014/main" id="{8DBB0378-CF4F-003F-25B5-B9FBA39EC4CC}"/>
                </a:ext>
              </a:extLst>
            </p:cNvPr>
            <p:cNvSpPr/>
            <p:nvPr/>
          </p:nvSpPr>
          <p:spPr>
            <a:xfrm>
              <a:off x="6096000" y="5046574"/>
              <a:ext cx="230726" cy="547241"/>
            </a:xfrm>
            <a:prstGeom prst="rightBrace">
              <a:avLst>
                <a:gd name="adj1" fmla="val 8175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Accolade fermante 10">
              <a:extLst>
                <a:ext uri="{FF2B5EF4-FFF2-40B4-BE49-F238E27FC236}">
                  <a16:creationId xmlns:a16="http://schemas.microsoft.com/office/drawing/2014/main" id="{F9245442-93C9-2CD0-B4D2-DB864B96EE25}"/>
                </a:ext>
              </a:extLst>
            </p:cNvPr>
            <p:cNvSpPr/>
            <p:nvPr/>
          </p:nvSpPr>
          <p:spPr>
            <a:xfrm>
              <a:off x="6096000" y="6147416"/>
              <a:ext cx="230726" cy="418449"/>
            </a:xfrm>
            <a:prstGeom prst="rightBrace">
              <a:avLst>
                <a:gd name="adj1" fmla="val 5709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7941D51-D1A9-6C6F-990C-34AACAD69C4A}"/>
              </a:ext>
            </a:extLst>
          </p:cNvPr>
          <p:cNvSpPr txBox="1"/>
          <p:nvPr/>
        </p:nvSpPr>
        <p:spPr>
          <a:xfrm>
            <a:off x="5983463" y="3000931"/>
            <a:ext cx="251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Librairies IHP + </a:t>
            </a:r>
            <a:r>
              <a:rPr lang="fr-FR" err="1"/>
              <a:t>examples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E170A80-C0D9-238A-C1AD-2B1EA296E5A4}"/>
              </a:ext>
            </a:extLst>
          </p:cNvPr>
          <p:cNvSpPr txBox="1"/>
          <p:nvPr/>
        </p:nvSpPr>
        <p:spPr>
          <a:xfrm>
            <a:off x="5978295" y="4635457"/>
            <a:ext cx="430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Outils Electromagnétisme + simulateur </a:t>
            </a:r>
            <a:r>
              <a:rPr lang="fr-FR" err="1"/>
              <a:t>Xyce</a:t>
            </a:r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6F91918-028B-CFB4-66D1-BDFF1ACAF024}"/>
              </a:ext>
            </a:extLst>
          </p:cNvPr>
          <p:cNvSpPr txBox="1"/>
          <p:nvPr/>
        </p:nvSpPr>
        <p:spPr>
          <a:xfrm>
            <a:off x="5978295" y="5693766"/>
            <a:ext cx="3337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Dépôt git + dossier d’essai local  </a:t>
            </a:r>
          </a:p>
        </p:txBody>
      </p:sp>
    </p:spTree>
    <p:extLst>
      <p:ext uri="{BB962C8B-B14F-4D97-AF65-F5344CB8AC3E}">
        <p14:creationId xmlns:p14="http://schemas.microsoft.com/office/powerpoint/2010/main" val="2431434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F6F74B-A56A-4CC1-51E3-A9B581AB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Tutoriel logiciel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43B375-B43A-05E0-5F3C-353ADFD65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Un power Point pour présenter un tuto logiciel </a:t>
            </a:r>
            <a:endParaRPr lang="fr-FR">
              <a:ea typeface="Calibri"/>
              <a:cs typeface="Calibri"/>
            </a:endParaRPr>
          </a:p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44C991-063A-CDB3-6FC3-49D5FCC3F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43</a:t>
            </a:fld>
            <a:endParaRPr lang="fr-FR" b="1">
              <a:solidFill>
                <a:schemeClr val="bg1"/>
              </a:solidFill>
            </a:endParaRPr>
          </a:p>
        </p:txBody>
      </p:sp>
      <p:pic>
        <p:nvPicPr>
          <p:cNvPr id="5" name="Picture 2">
            <a:hlinkClick r:id="rId2"/>
            <a:extLst>
              <a:ext uri="{FF2B5EF4-FFF2-40B4-BE49-F238E27FC236}">
                <a16:creationId xmlns:a16="http://schemas.microsoft.com/office/drawing/2014/main" id="{726AB56A-0A71-BF9D-C083-9E1D23E21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660" y="4593162"/>
            <a:ext cx="1827088" cy="166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&quot;qucs&quot; Icon - Download for free – Iconduck">
            <a:extLst>
              <a:ext uri="{FF2B5EF4-FFF2-40B4-BE49-F238E27FC236}">
                <a16:creationId xmlns:a16="http://schemas.microsoft.com/office/drawing/2014/main" id="{9976D44C-6CD3-43C5-F47F-32E8435A3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74" y="3657294"/>
            <a:ext cx="1634908" cy="1634908"/>
          </a:xfrm>
          <a:prstGeom prst="rect">
            <a:avLst/>
          </a:prstGeom>
        </p:spPr>
      </p:pic>
      <p:pic>
        <p:nvPicPr>
          <p:cNvPr id="8" name="Image 7" descr="Une image contenant Police, logo, Graphique, texte&#10;&#10;Le contenu généré par l’IA peut être incorrect.">
            <a:extLst>
              <a:ext uri="{FF2B5EF4-FFF2-40B4-BE49-F238E27FC236}">
                <a16:creationId xmlns:a16="http://schemas.microsoft.com/office/drawing/2014/main" id="{3B631C9D-8AEB-1F54-2720-E7CDF5CE1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502" y="4754268"/>
            <a:ext cx="2343150" cy="1076325"/>
          </a:xfrm>
          <a:prstGeom prst="rect">
            <a:avLst/>
          </a:prstGeom>
        </p:spPr>
      </p:pic>
      <p:pic>
        <p:nvPicPr>
          <p:cNvPr id="9" name="Image 8" descr="EMS Logo And Symbol, Meaning, History, PNG, 50% OFF">
            <a:extLst>
              <a:ext uri="{FF2B5EF4-FFF2-40B4-BE49-F238E27FC236}">
                <a16:creationId xmlns:a16="http://schemas.microsoft.com/office/drawing/2014/main" id="{36E4AF05-E9E8-9B35-2178-A374B8F02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4548" y="2516364"/>
            <a:ext cx="2743200" cy="1543050"/>
          </a:xfrm>
          <a:prstGeom prst="rect">
            <a:avLst/>
          </a:prstGeom>
        </p:spPr>
      </p:pic>
      <p:pic>
        <p:nvPicPr>
          <p:cNvPr id="10" name="Image 9" descr="Une image contenant Police, Graphique, texte, logo&#10;&#10;Le contenu généré par l’IA peut être incorrect.">
            <a:extLst>
              <a:ext uri="{FF2B5EF4-FFF2-40B4-BE49-F238E27FC236}">
                <a16:creationId xmlns:a16="http://schemas.microsoft.com/office/drawing/2014/main" id="{309F9290-D7FD-CD2B-A191-2FC5F70F68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6450" y="2890426"/>
            <a:ext cx="4330583" cy="104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6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4F3DC-4CF6-9331-E499-68359BEB4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77307A-D660-FE3B-69A9-5140E8264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inductance dégénérative</a:t>
            </a:r>
            <a:br>
              <a:rPr lang="fr-FR"/>
            </a:br>
            <a:r>
              <a:rPr lang="fr-FR"/>
              <a:t>Répartition du travail jusqu’à aujourd’hui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7E985B-9657-9F9B-B9BD-80E672F1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44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62AF58B1-78F0-4BD0-174A-DE5A49C3FDC8}"/>
              </a:ext>
            </a:extLst>
          </p:cNvPr>
          <p:cNvSpPr/>
          <p:nvPr/>
        </p:nvSpPr>
        <p:spPr>
          <a:xfrm>
            <a:off x="238099" y="1647383"/>
            <a:ext cx="11740885" cy="4592427"/>
          </a:xfrm>
          <a:prstGeom prst="homePlate">
            <a:avLst>
              <a:gd name="adj" fmla="val 9182"/>
            </a:avLst>
          </a:prstGeom>
          <a:solidFill>
            <a:schemeClr val="bg2">
              <a:lumMod val="50000"/>
              <a:alpha val="85098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96F16F82-70DE-5689-6849-9A26A8343557}"/>
              </a:ext>
            </a:extLst>
          </p:cNvPr>
          <p:cNvGraphicFramePr>
            <a:graphicFrameLocks noGrp="1"/>
          </p:cNvGraphicFramePr>
          <p:nvPr/>
        </p:nvGraphicFramePr>
        <p:xfrm>
          <a:off x="324613" y="1648117"/>
          <a:ext cx="11204440" cy="1041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0888">
                  <a:extLst>
                    <a:ext uri="{9D8B030D-6E8A-4147-A177-3AD203B41FA5}">
                      <a16:colId xmlns:a16="http://schemas.microsoft.com/office/drawing/2014/main" val="3192891797"/>
                    </a:ext>
                  </a:extLst>
                </a:gridCol>
                <a:gridCol w="2240888">
                  <a:extLst>
                    <a:ext uri="{9D8B030D-6E8A-4147-A177-3AD203B41FA5}">
                      <a16:colId xmlns:a16="http://schemas.microsoft.com/office/drawing/2014/main" val="3990600482"/>
                    </a:ext>
                  </a:extLst>
                </a:gridCol>
                <a:gridCol w="2240888">
                  <a:extLst>
                    <a:ext uri="{9D8B030D-6E8A-4147-A177-3AD203B41FA5}">
                      <a16:colId xmlns:a16="http://schemas.microsoft.com/office/drawing/2014/main" val="4174338451"/>
                    </a:ext>
                  </a:extLst>
                </a:gridCol>
                <a:gridCol w="2240888">
                  <a:extLst>
                    <a:ext uri="{9D8B030D-6E8A-4147-A177-3AD203B41FA5}">
                      <a16:colId xmlns:a16="http://schemas.microsoft.com/office/drawing/2014/main" val="952948523"/>
                    </a:ext>
                  </a:extLst>
                </a:gridCol>
                <a:gridCol w="2240888">
                  <a:extLst>
                    <a:ext uri="{9D8B030D-6E8A-4147-A177-3AD203B41FA5}">
                      <a16:colId xmlns:a16="http://schemas.microsoft.com/office/drawing/2014/main" val="1797588938"/>
                    </a:ext>
                  </a:extLst>
                </a:gridCol>
              </a:tblGrid>
              <a:tr h="309370">
                <a:tc gridSpan="3">
                  <a:txBody>
                    <a:bodyPr/>
                    <a:lstStyle/>
                    <a:p>
                      <a:pPr algn="ctr"/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MARS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AVRIL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06557475"/>
                  </a:ext>
                </a:extLst>
              </a:tr>
              <a:tr h="309370">
                <a:tc>
                  <a:txBody>
                    <a:bodyPr/>
                    <a:lstStyle/>
                    <a:p>
                      <a:pPr algn="ctr"/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W11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W12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W13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W14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W15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38464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10 | 11 | 12 | 13 | 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17 | 18 | 19 | 20 | 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24 | 25 | 26 | 27 | 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31 | 01 | 02 | 03 | 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07 | 08 | 09 | 10 | 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84394216"/>
                  </a:ext>
                </a:extLst>
              </a:tr>
            </a:tbl>
          </a:graphicData>
        </a:graphic>
      </p:graphicFrame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A667013C-51DE-CE9C-0DAD-0AA567AADCE2}"/>
              </a:ext>
            </a:extLst>
          </p:cNvPr>
          <p:cNvCxnSpPr>
            <a:cxnSpLocks/>
          </p:cNvCxnSpPr>
          <p:nvPr/>
        </p:nvCxnSpPr>
        <p:spPr>
          <a:xfrm>
            <a:off x="8594499" y="2666790"/>
            <a:ext cx="32202" cy="3628131"/>
          </a:xfrm>
          <a:prstGeom prst="line">
            <a:avLst/>
          </a:prstGeom>
          <a:ln w="762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Connecteur : en angle 82">
            <a:extLst>
              <a:ext uri="{FF2B5EF4-FFF2-40B4-BE49-F238E27FC236}">
                <a16:creationId xmlns:a16="http://schemas.microsoft.com/office/drawing/2014/main" id="{C8EE9045-07C3-9C6B-3C1E-64F368B71D0E}"/>
              </a:ext>
            </a:extLst>
          </p:cNvPr>
          <p:cNvCxnSpPr>
            <a:cxnSpLocks/>
          </p:cNvCxnSpPr>
          <p:nvPr/>
        </p:nvCxnSpPr>
        <p:spPr>
          <a:xfrm>
            <a:off x="6059491" y="4095197"/>
            <a:ext cx="508775" cy="1816986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CB35762C-7ADD-483E-F6D8-0D9BBEF689C1}"/>
              </a:ext>
            </a:extLst>
          </p:cNvPr>
          <p:cNvGrpSpPr/>
          <p:nvPr/>
        </p:nvGrpSpPr>
        <p:grpSpPr>
          <a:xfrm>
            <a:off x="178590" y="4578526"/>
            <a:ext cx="8415909" cy="1473896"/>
            <a:chOff x="178590" y="4578526"/>
            <a:chExt cx="8415909" cy="1473896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7A3AC4FD-A6C3-74FA-9BCA-82FBCB9852C8}"/>
                </a:ext>
              </a:extLst>
            </p:cNvPr>
            <p:cNvSpPr txBox="1"/>
            <p:nvPr/>
          </p:nvSpPr>
          <p:spPr>
            <a:xfrm>
              <a:off x="178590" y="4578526"/>
              <a:ext cx="1176120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sz="2000" b="1">
                  <a:solidFill>
                    <a:schemeClr val="bg1"/>
                  </a:solidFill>
                </a:rPr>
                <a:t>Sacha .L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05AE58F-86D7-97EA-7362-6F2DD3E098CA}"/>
                </a:ext>
              </a:extLst>
            </p:cNvPr>
            <p:cNvSpPr/>
            <p:nvPr/>
          </p:nvSpPr>
          <p:spPr>
            <a:xfrm>
              <a:off x="5242216" y="5371453"/>
              <a:ext cx="1852456" cy="2804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/>
                <a:t>GitHub et présentation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162DC78-D768-A1E1-AE0A-5AFE4D9F14DF}"/>
                </a:ext>
              </a:extLst>
            </p:cNvPr>
            <p:cNvSpPr/>
            <p:nvPr/>
          </p:nvSpPr>
          <p:spPr>
            <a:xfrm>
              <a:off x="6568266" y="5771944"/>
              <a:ext cx="2026233" cy="28047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b="1"/>
                <a:t>LNA Extraction </a:t>
              </a:r>
              <a:r>
                <a:rPr lang="fr-FR" b="1" err="1"/>
                <a:t>gm</a:t>
              </a:r>
              <a:endParaRPr lang="fr-FR" b="1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F465881-A43D-38F1-82C0-DD839572BF9C}"/>
                </a:ext>
              </a:extLst>
            </p:cNvPr>
            <p:cNvSpPr/>
            <p:nvPr/>
          </p:nvSpPr>
          <p:spPr>
            <a:xfrm>
              <a:off x="868786" y="4958207"/>
              <a:ext cx="5345426" cy="29323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/>
                <a:t>Installation logicielle </a:t>
              </a:r>
            </a:p>
          </p:txBody>
        </p:sp>
      </p:grpSp>
      <p:cxnSp>
        <p:nvCxnSpPr>
          <p:cNvPr id="77" name="Connecteur : en angle 76">
            <a:extLst>
              <a:ext uri="{FF2B5EF4-FFF2-40B4-BE49-F238E27FC236}">
                <a16:creationId xmlns:a16="http://schemas.microsoft.com/office/drawing/2014/main" id="{D6DC8CBA-41BF-71AB-21B2-6DA17CFE7B49}"/>
              </a:ext>
            </a:extLst>
          </p:cNvPr>
          <p:cNvCxnSpPr>
            <a:cxnSpLocks/>
          </p:cNvCxnSpPr>
          <p:nvPr/>
        </p:nvCxnSpPr>
        <p:spPr>
          <a:xfrm flipH="1">
            <a:off x="3400348" y="3185961"/>
            <a:ext cx="140205" cy="909236"/>
          </a:xfrm>
          <a:prstGeom prst="bentConnector5">
            <a:avLst>
              <a:gd name="adj1" fmla="val 254353"/>
              <a:gd name="adj2" fmla="val 50000"/>
              <a:gd name="adj3" fmla="val 263047"/>
            </a:avLst>
          </a:prstGeom>
          <a:ln w="5715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8E44AF69-F48B-D64C-0F71-6E2C89DC6857}"/>
              </a:ext>
            </a:extLst>
          </p:cNvPr>
          <p:cNvGrpSpPr/>
          <p:nvPr/>
        </p:nvGrpSpPr>
        <p:grpSpPr>
          <a:xfrm>
            <a:off x="331495" y="2664756"/>
            <a:ext cx="9246845" cy="2153212"/>
            <a:chOff x="288286" y="2668772"/>
            <a:chExt cx="9246845" cy="2153212"/>
          </a:xfrm>
        </p:grpSpPr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F3DDEC17-3E44-87C0-8A22-B85885BC82EB}"/>
                </a:ext>
              </a:extLst>
            </p:cNvPr>
            <p:cNvSpPr txBox="1"/>
            <p:nvPr/>
          </p:nvSpPr>
          <p:spPr>
            <a:xfrm>
              <a:off x="288286" y="2668772"/>
              <a:ext cx="168719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sz="2000" b="1">
                  <a:solidFill>
                    <a:schemeClr val="bg1"/>
                  </a:solidFill>
                </a:rPr>
                <a:t>Baptiste .M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989C7C7-B3B1-AE28-2084-193FD2B1CFDA}"/>
                </a:ext>
              </a:extLst>
            </p:cNvPr>
            <p:cNvSpPr/>
            <p:nvPr/>
          </p:nvSpPr>
          <p:spPr>
            <a:xfrm>
              <a:off x="838200" y="3043360"/>
              <a:ext cx="2659144" cy="2932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b="1"/>
                <a:t>LNA</a:t>
              </a:r>
              <a:r>
                <a:rPr lang="fr-FR"/>
                <a:t> </a:t>
              </a:r>
              <a:r>
                <a:rPr lang="fr-FR" b="1"/>
                <a:t>Documentation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74561ED-B6EC-131F-5D64-9AB77E72E878}"/>
                </a:ext>
              </a:extLst>
            </p:cNvPr>
            <p:cNvSpPr/>
            <p:nvPr/>
          </p:nvSpPr>
          <p:spPr>
            <a:xfrm>
              <a:off x="3357139" y="3952596"/>
              <a:ext cx="2659143" cy="2932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b="1"/>
                <a:t>LNA</a:t>
              </a:r>
              <a:r>
                <a:rPr lang="fr-FR"/>
                <a:t> </a:t>
              </a:r>
              <a:r>
                <a:rPr lang="fr-FR" b="1"/>
                <a:t>Dimensionnement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036269-5390-1E6F-FA50-147980C30356}"/>
                </a:ext>
              </a:extLst>
            </p:cNvPr>
            <p:cNvSpPr/>
            <p:nvPr/>
          </p:nvSpPr>
          <p:spPr>
            <a:xfrm>
              <a:off x="5680271" y="4286742"/>
              <a:ext cx="3854860" cy="5352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/>
                <a:t>Développement Inductance pour l’équipe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95A695-322D-F696-6CC1-F593BFE24F8C}"/>
                </a:ext>
              </a:extLst>
            </p:cNvPr>
            <p:cNvSpPr/>
            <p:nvPr/>
          </p:nvSpPr>
          <p:spPr>
            <a:xfrm>
              <a:off x="1799590" y="3497977"/>
              <a:ext cx="2887120" cy="2932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/>
                <a:t>Calculs spécifications</a:t>
              </a:r>
            </a:p>
          </p:txBody>
        </p:sp>
      </p:grpSp>
      <p:pic>
        <p:nvPicPr>
          <p:cNvPr id="36" name="Image 35">
            <a:extLst>
              <a:ext uri="{FF2B5EF4-FFF2-40B4-BE49-F238E27FC236}">
                <a16:creationId xmlns:a16="http://schemas.microsoft.com/office/drawing/2014/main" id="{5AC830A7-6638-BADD-AC95-6710F6952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8386089" y="2666790"/>
            <a:ext cx="416820" cy="41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51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6099FC-0308-00DE-0B22-7D57264B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inductance dégénérative</a:t>
            </a:r>
            <a:br>
              <a:rPr lang="fr-FR"/>
            </a:br>
            <a:r>
              <a:rPr lang="fr-FR"/>
              <a:t>Spécification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B6F87C-D4D9-299E-3580-7B17BE139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45</a:t>
            </a:fld>
            <a:endParaRPr lang="fr-FR" b="1">
              <a:solidFill>
                <a:schemeClr val="bg1"/>
              </a:solidFill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662209F-37F4-E461-F44D-C99B9437BEC4}"/>
              </a:ext>
            </a:extLst>
          </p:cNvPr>
          <p:cNvGrpSpPr/>
          <p:nvPr/>
        </p:nvGrpSpPr>
        <p:grpSpPr>
          <a:xfrm>
            <a:off x="7270758" y="1051560"/>
            <a:ext cx="4083042" cy="5208597"/>
            <a:chOff x="1224435" y="1774659"/>
            <a:chExt cx="3362952" cy="447071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56496F-BA8C-AB4C-6B04-41A30E4BB96D}"/>
                </a:ext>
              </a:extLst>
            </p:cNvPr>
            <p:cNvSpPr/>
            <p:nvPr/>
          </p:nvSpPr>
          <p:spPr>
            <a:xfrm>
              <a:off x="1339411" y="1774659"/>
              <a:ext cx="2775389" cy="4470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" name="Picture 6" descr="symbole d'inducteur électrique, inducteur électrique : image vectorielle de  stock (libre de droits) 2174383067 | Shutterstock">
              <a:extLst>
                <a:ext uri="{FF2B5EF4-FFF2-40B4-BE49-F238E27FC236}">
                  <a16:creationId xmlns:a16="http://schemas.microsoft.com/office/drawing/2014/main" id="{2702535C-44D0-A225-089E-0CDB01EFCC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72" t="29403" r="10534" b="50298"/>
            <a:stretch/>
          </p:blipFill>
          <p:spPr bwMode="auto">
            <a:xfrm>
              <a:off x="1433059" y="4501455"/>
              <a:ext cx="760244" cy="22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symbole d'inducteur électrique, inducteur électrique : image vectorielle de  stock (libre de droits) 2174383067 | Shutterstock">
              <a:extLst>
                <a:ext uri="{FF2B5EF4-FFF2-40B4-BE49-F238E27FC236}">
                  <a16:creationId xmlns:a16="http://schemas.microsoft.com/office/drawing/2014/main" id="{06D4C447-4D44-6B4D-9AF5-63C30AF7A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72" t="29403" r="10534" b="50298"/>
            <a:stretch/>
          </p:blipFill>
          <p:spPr bwMode="auto">
            <a:xfrm rot="5400000">
              <a:off x="2366021" y="5449183"/>
              <a:ext cx="760244" cy="22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C0C4F54A-139E-C5A3-12E3-60ECD68CEF85}"/>
                    </a:ext>
                  </a:extLst>
                </p:cNvPr>
                <p:cNvSpPr txBox="1"/>
                <p:nvPr/>
              </p:nvSpPr>
              <p:spPr>
                <a:xfrm>
                  <a:off x="2414781" y="5388574"/>
                  <a:ext cx="12128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fr-FR" baseline="-25000"/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C0C4F54A-139E-C5A3-12E3-60ECD68CE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4781" y="5388574"/>
                  <a:ext cx="121284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6" descr="symbole d'inducteur électrique, inducteur électrique : image vectorielle de  stock (libre de droits) 2174383067 | Shutterstock">
              <a:extLst>
                <a:ext uri="{FF2B5EF4-FFF2-40B4-BE49-F238E27FC236}">
                  <a16:creationId xmlns:a16="http://schemas.microsoft.com/office/drawing/2014/main" id="{B6F5228F-0EED-B849-19F5-24503CA899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72" t="29403" r="10534" b="50298"/>
            <a:stretch/>
          </p:blipFill>
          <p:spPr bwMode="auto">
            <a:xfrm rot="5400000">
              <a:off x="1853276" y="2427747"/>
              <a:ext cx="760244" cy="22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ésistances – SOA">
              <a:extLst>
                <a:ext uri="{FF2B5EF4-FFF2-40B4-BE49-F238E27FC236}">
                  <a16:creationId xmlns:a16="http://schemas.microsoft.com/office/drawing/2014/main" id="{FCEC3B19-1A51-3E73-5993-0E0EB0FBE5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4" r="9048"/>
            <a:stretch/>
          </p:blipFill>
          <p:spPr bwMode="auto">
            <a:xfrm rot="5400000">
              <a:off x="2382288" y="2305121"/>
              <a:ext cx="569291" cy="5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A565C633-8B08-19A3-C55A-D71D4C367695}"/>
                </a:ext>
              </a:extLst>
            </p:cNvPr>
            <p:cNvGrpSpPr/>
            <p:nvPr/>
          </p:nvGrpSpPr>
          <p:grpSpPr>
            <a:xfrm rot="16200000">
              <a:off x="3604180" y="1926473"/>
              <a:ext cx="753566" cy="1212849"/>
              <a:chOff x="3095627" y="987425"/>
              <a:chExt cx="847724" cy="1212849"/>
            </a:xfrm>
          </p:grpSpPr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id="{7ED483B7-5A7A-A2CE-2F95-2430DEED2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4101" y="1181100"/>
                <a:ext cx="349250" cy="6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F27E4FBA-0735-2E8C-60FC-4AB12C895B66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935937" y="1389680"/>
                    <a:ext cx="1212849" cy="4083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oMath>
                      </m:oMathPara>
                    </a14:m>
                    <a:endParaRPr lang="fr-FR" baseline="-25000"/>
                  </a:p>
                </p:txBody>
              </p:sp>
            </mc:Choice>
            <mc:Fallback xmlns=""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F27E4FBA-0735-2E8C-60FC-4AB12C895B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935937" y="1389680"/>
                    <a:ext cx="1212849" cy="40833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Connecteur droit 58">
                <a:extLst>
                  <a:ext uri="{FF2B5EF4-FFF2-40B4-BE49-F238E27FC236}">
                    <a16:creationId xmlns:a16="http://schemas.microsoft.com/office/drawing/2014/main" id="{9F5ABDF5-0937-647C-2A2A-AE292EC1C1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8052" y="987425"/>
                <a:ext cx="0" cy="387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id="{829B3A65-9140-1424-A979-B199DEACF4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00452" y="987425"/>
                <a:ext cx="0" cy="387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id="{FA3A56DD-176F-C3C2-F6E6-7A431B3DE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627" y="1181100"/>
                <a:ext cx="349250" cy="6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E9FC0C8A-A8EA-8323-4100-22283F228410}"/>
                </a:ext>
              </a:extLst>
            </p:cNvPr>
            <p:cNvGrpSpPr/>
            <p:nvPr/>
          </p:nvGrpSpPr>
          <p:grpSpPr>
            <a:xfrm>
              <a:off x="2124843" y="2985446"/>
              <a:ext cx="542544" cy="1208778"/>
              <a:chOff x="9287256" y="548140"/>
              <a:chExt cx="542544" cy="1208778"/>
            </a:xfrm>
          </p:grpSpPr>
          <p:cxnSp>
            <p:nvCxnSpPr>
              <p:cNvPr id="50" name="Connecteur droit 49">
                <a:extLst>
                  <a:ext uri="{FF2B5EF4-FFF2-40B4-BE49-F238E27FC236}">
                    <a16:creationId xmlns:a16="http://schemas.microsoft.com/office/drawing/2014/main" id="{02F49627-AD5E-39B7-4852-D65260E35DA1}"/>
                  </a:ext>
                </a:extLst>
              </p:cNvPr>
              <p:cNvCxnSpPr/>
              <p:nvPr/>
            </p:nvCxnSpPr>
            <p:spPr>
              <a:xfrm>
                <a:off x="9829800" y="548140"/>
                <a:ext cx="0" cy="37896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50">
                <a:extLst>
                  <a:ext uri="{FF2B5EF4-FFF2-40B4-BE49-F238E27FC236}">
                    <a16:creationId xmlns:a16="http://schemas.microsoft.com/office/drawing/2014/main" id="{F319F229-D736-91CB-9218-BBC00FE72C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01200" y="910709"/>
                <a:ext cx="0" cy="46724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51">
                <a:extLst>
                  <a:ext uri="{FF2B5EF4-FFF2-40B4-BE49-F238E27FC236}">
                    <a16:creationId xmlns:a16="http://schemas.microsoft.com/office/drawing/2014/main" id="{D09FF7D6-3404-8836-7742-F47D9BDA1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96628" y="916240"/>
                <a:ext cx="2286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52">
                <a:extLst>
                  <a:ext uri="{FF2B5EF4-FFF2-40B4-BE49-F238E27FC236}">
                    <a16:creationId xmlns:a16="http://schemas.microsoft.com/office/drawing/2014/main" id="{24BA491E-6273-B92B-ADB2-6EFB6166A3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87256" y="1144329"/>
                <a:ext cx="2286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53">
                <a:extLst>
                  <a:ext uri="{FF2B5EF4-FFF2-40B4-BE49-F238E27FC236}">
                    <a16:creationId xmlns:a16="http://schemas.microsoft.com/office/drawing/2014/main" id="{7FDBA534-0C0C-645F-CA6E-6F4352705DF2}"/>
                  </a:ext>
                </a:extLst>
              </p:cNvPr>
              <p:cNvCxnSpPr/>
              <p:nvPr/>
            </p:nvCxnSpPr>
            <p:spPr>
              <a:xfrm>
                <a:off x="9829800" y="1377950"/>
                <a:ext cx="0" cy="37896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54">
                <a:extLst>
                  <a:ext uri="{FF2B5EF4-FFF2-40B4-BE49-F238E27FC236}">
                    <a16:creationId xmlns:a16="http://schemas.microsoft.com/office/drawing/2014/main" id="{32DC1E4D-7170-A9E5-5A00-42B02F0A9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5856" y="910708"/>
                <a:ext cx="0" cy="46724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avec flèche 55">
                <a:extLst>
                  <a:ext uri="{FF2B5EF4-FFF2-40B4-BE49-F238E27FC236}">
                    <a16:creationId xmlns:a16="http://schemas.microsoft.com/office/drawing/2014/main" id="{DB9B1635-E4E1-240C-40D8-482F700530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6628" y="1377949"/>
                <a:ext cx="2286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FE56B206-8B9D-6AE4-EF28-9672B914375E}"/>
                </a:ext>
              </a:extLst>
            </p:cNvPr>
            <p:cNvGrpSpPr/>
            <p:nvPr/>
          </p:nvGrpSpPr>
          <p:grpSpPr>
            <a:xfrm>
              <a:off x="1628924" y="1774659"/>
              <a:ext cx="1945639" cy="386199"/>
              <a:chOff x="5357573" y="1925201"/>
              <a:chExt cx="1945639" cy="386199"/>
            </a:xfrm>
          </p:grpSpPr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8D06AFA6-8F45-F61C-DB7D-EC5A6D234F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7573" y="2311400"/>
                <a:ext cx="1945639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ZoneTexte 48">
                    <a:extLst>
                      <a:ext uri="{FF2B5EF4-FFF2-40B4-BE49-F238E27FC236}">
                        <a16:creationId xmlns:a16="http://schemas.microsoft.com/office/drawing/2014/main" id="{59956129-B787-86E6-26EA-D754673A94E6}"/>
                      </a:ext>
                    </a:extLst>
                  </p:cNvPr>
                  <p:cNvSpPr txBox="1"/>
                  <p:nvPr/>
                </p:nvSpPr>
                <p:spPr>
                  <a:xfrm>
                    <a:off x="5569758" y="1925201"/>
                    <a:ext cx="121284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𝑉𝑑𝑑</m:t>
                          </m:r>
                        </m:oMath>
                      </m:oMathPara>
                    </a14:m>
                    <a:endParaRPr lang="fr-FR"/>
                  </a:p>
                </p:txBody>
              </p:sp>
            </mc:Choice>
            <mc:Fallback xmlns="">
              <p:sp>
                <p:nvSpPr>
                  <p:cNvPr id="49" name="ZoneTexte 48">
                    <a:extLst>
                      <a:ext uri="{FF2B5EF4-FFF2-40B4-BE49-F238E27FC236}">
                        <a16:creationId xmlns:a16="http://schemas.microsoft.com/office/drawing/2014/main" id="{59956129-B787-86E6-26EA-D754673A94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9758" y="1925201"/>
                    <a:ext cx="121284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F409CDD-37CD-A7F2-BCEC-CDBA4EE2ECBD}"/>
                    </a:ext>
                  </a:extLst>
                </p:cNvPr>
                <p:cNvSpPr txBox="1"/>
                <p:nvPr/>
              </p:nvSpPr>
              <p:spPr>
                <a:xfrm>
                  <a:off x="2539371" y="4529546"/>
                  <a:ext cx="5082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fr-FR" baseline="-2500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F409CDD-37CD-A7F2-BCEC-CDBA4EE2EC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371" y="4529546"/>
                  <a:ext cx="50824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8CB29E58-A0CC-666B-394A-EC9B088C5B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3879" y="2160715"/>
              <a:ext cx="1233" cy="17180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8F2186B3-D131-9DC3-100E-4B17FC1D9023}"/>
                    </a:ext>
                  </a:extLst>
                </p:cNvPr>
                <p:cNvSpPr txBox="1"/>
                <p:nvPr/>
              </p:nvSpPr>
              <p:spPr>
                <a:xfrm>
                  <a:off x="2393840" y="2367623"/>
                  <a:ext cx="12128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fr-FR" baseline="-2500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8F2186B3-D131-9DC3-100E-4B17FC1D90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3840" y="2367623"/>
                  <a:ext cx="121284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0F1C8DCA-F1E1-699F-4F1B-4229E65EBB1A}"/>
                    </a:ext>
                  </a:extLst>
                </p:cNvPr>
                <p:cNvSpPr txBox="1"/>
                <p:nvPr/>
              </p:nvSpPr>
              <p:spPr>
                <a:xfrm>
                  <a:off x="1339411" y="2327904"/>
                  <a:ext cx="12128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fr-FR" baseline="-2500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0F1C8DCA-F1E1-699F-4F1B-4229E65EBB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9411" y="2327904"/>
                  <a:ext cx="121284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A2C1A9AD-2F71-794F-CBDF-77AD8F3ACDAA}"/>
                </a:ext>
              </a:extLst>
            </p:cNvPr>
            <p:cNvCxnSpPr>
              <a:cxnSpLocks/>
            </p:cNvCxnSpPr>
            <p:nvPr/>
          </p:nvCxnSpPr>
          <p:spPr>
            <a:xfrm>
              <a:off x="2154378" y="2915660"/>
              <a:ext cx="141704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0401FF84-8F4F-3FFE-198A-87E771E43B85}"/>
                </a:ext>
              </a:extLst>
            </p:cNvPr>
            <p:cNvCxnSpPr>
              <a:cxnSpLocks/>
            </p:cNvCxnSpPr>
            <p:nvPr/>
          </p:nvCxnSpPr>
          <p:spPr>
            <a:xfrm>
              <a:off x="2667387" y="2756454"/>
              <a:ext cx="0" cy="33452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C21E8180-C6A2-4DD8-D26A-5D665721FE7C}"/>
                </a:ext>
              </a:extLst>
            </p:cNvPr>
            <p:cNvGrpSpPr/>
            <p:nvPr/>
          </p:nvGrpSpPr>
          <p:grpSpPr>
            <a:xfrm>
              <a:off x="2122568" y="4095293"/>
              <a:ext cx="542544" cy="1208778"/>
              <a:chOff x="9287256" y="548140"/>
              <a:chExt cx="542544" cy="1208778"/>
            </a:xfrm>
          </p:grpSpPr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78BA0706-94E2-8B7E-35CA-DF91F2317A35}"/>
                  </a:ext>
                </a:extLst>
              </p:cNvPr>
              <p:cNvCxnSpPr/>
              <p:nvPr/>
            </p:nvCxnSpPr>
            <p:spPr>
              <a:xfrm>
                <a:off x="9829800" y="548140"/>
                <a:ext cx="0" cy="37896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>
                <a:extLst>
                  <a:ext uri="{FF2B5EF4-FFF2-40B4-BE49-F238E27FC236}">
                    <a16:creationId xmlns:a16="http://schemas.microsoft.com/office/drawing/2014/main" id="{C03819F3-AAC7-7F78-4B6D-430E9B6F35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01200" y="910709"/>
                <a:ext cx="0" cy="46724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20F3556C-C03D-D6C8-BF38-4F90E6DE59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96628" y="916240"/>
                <a:ext cx="2286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>
                <a:extLst>
                  <a:ext uri="{FF2B5EF4-FFF2-40B4-BE49-F238E27FC236}">
                    <a16:creationId xmlns:a16="http://schemas.microsoft.com/office/drawing/2014/main" id="{210542E7-7B15-9C03-9B7B-29C29422B2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87256" y="1144329"/>
                <a:ext cx="2286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072B5BCB-CB24-D973-E6C6-0CE2C2204C65}"/>
                  </a:ext>
                </a:extLst>
              </p:cNvPr>
              <p:cNvCxnSpPr/>
              <p:nvPr/>
            </p:nvCxnSpPr>
            <p:spPr>
              <a:xfrm>
                <a:off x="9829800" y="1377950"/>
                <a:ext cx="0" cy="37896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>
                <a:extLst>
                  <a:ext uri="{FF2B5EF4-FFF2-40B4-BE49-F238E27FC236}">
                    <a16:creationId xmlns:a16="http://schemas.microsoft.com/office/drawing/2014/main" id="{0BA42775-9DA5-EC4D-4A8E-88CDA218E6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5856" y="910708"/>
                <a:ext cx="0" cy="46724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avec flèche 46">
                <a:extLst>
                  <a:ext uri="{FF2B5EF4-FFF2-40B4-BE49-F238E27FC236}">
                    <a16:creationId xmlns:a16="http://schemas.microsoft.com/office/drawing/2014/main" id="{3CF273CD-C962-A608-8726-E9DDAED02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6628" y="1377949"/>
                <a:ext cx="2286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057650DF-B774-CA61-3BE7-51468CFD5F7E}"/>
                    </a:ext>
                  </a:extLst>
                </p:cNvPr>
                <p:cNvSpPr txBox="1"/>
                <p:nvPr/>
              </p:nvSpPr>
              <p:spPr>
                <a:xfrm>
                  <a:off x="2492024" y="3390638"/>
                  <a:ext cx="5082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fr-FR" baseline="-25000"/>
                </a:p>
              </p:txBody>
            </p:sp>
          </mc:Choice>
          <mc:Fallback xmlns="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057650DF-B774-CA61-3BE7-51468CFD5F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2024" y="3390638"/>
                  <a:ext cx="50824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A88DA206-5A85-8D17-AF5B-1C69868E566B}"/>
                </a:ext>
              </a:extLst>
            </p:cNvPr>
            <p:cNvGrpSpPr/>
            <p:nvPr/>
          </p:nvGrpSpPr>
          <p:grpSpPr>
            <a:xfrm>
              <a:off x="2332717" y="5832331"/>
              <a:ext cx="535739" cy="365175"/>
              <a:chOff x="5650011" y="4392707"/>
              <a:chExt cx="535739" cy="365175"/>
            </a:xfrm>
          </p:grpSpPr>
          <p:cxnSp>
            <p:nvCxnSpPr>
              <p:cNvPr id="35" name="Connecteur droit 34">
                <a:extLst>
                  <a:ext uri="{FF2B5EF4-FFF2-40B4-BE49-F238E27FC236}">
                    <a16:creationId xmlns:a16="http://schemas.microsoft.com/office/drawing/2014/main" id="{2DD2F34C-A1A0-5FB0-0F73-FE140626CB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5700" y="4646707"/>
                <a:ext cx="400050" cy="317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35">
                <a:extLst>
                  <a:ext uri="{FF2B5EF4-FFF2-40B4-BE49-F238E27FC236}">
                    <a16:creationId xmlns:a16="http://schemas.microsoft.com/office/drawing/2014/main" id="{3B435F3C-BD03-785D-6C77-A778CA89B23C}"/>
                  </a:ext>
                </a:extLst>
              </p:cNvPr>
              <p:cNvCxnSpPr/>
              <p:nvPr/>
            </p:nvCxnSpPr>
            <p:spPr>
              <a:xfrm flipV="1">
                <a:off x="5650011" y="4645871"/>
                <a:ext cx="139700" cy="1080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36">
                <a:extLst>
                  <a:ext uri="{FF2B5EF4-FFF2-40B4-BE49-F238E27FC236}">
                    <a16:creationId xmlns:a16="http://schemas.microsoft.com/office/drawing/2014/main" id="{696E16D4-F05B-F882-F6EE-F58FCBB18DDF}"/>
                  </a:ext>
                </a:extLst>
              </p:cNvPr>
              <p:cNvCxnSpPr/>
              <p:nvPr/>
            </p:nvCxnSpPr>
            <p:spPr>
              <a:xfrm flipV="1">
                <a:off x="5902415" y="4649882"/>
                <a:ext cx="139700" cy="1080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>
                <a:extLst>
                  <a:ext uri="{FF2B5EF4-FFF2-40B4-BE49-F238E27FC236}">
                    <a16:creationId xmlns:a16="http://schemas.microsoft.com/office/drawing/2014/main" id="{F7269198-67C9-EEBC-AAB6-D9BB306C9250}"/>
                  </a:ext>
                </a:extLst>
              </p:cNvPr>
              <p:cNvCxnSpPr/>
              <p:nvPr/>
            </p:nvCxnSpPr>
            <p:spPr>
              <a:xfrm flipV="1">
                <a:off x="6042092" y="4649882"/>
                <a:ext cx="139700" cy="1080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38">
                <a:extLst>
                  <a:ext uri="{FF2B5EF4-FFF2-40B4-BE49-F238E27FC236}">
                    <a16:creationId xmlns:a16="http://schemas.microsoft.com/office/drawing/2014/main" id="{998C58E7-9686-5F8C-6CDC-481A39B901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5725" y="4392707"/>
                <a:ext cx="0" cy="2540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39">
                <a:extLst>
                  <a:ext uri="{FF2B5EF4-FFF2-40B4-BE49-F238E27FC236}">
                    <a16:creationId xmlns:a16="http://schemas.microsoft.com/office/drawing/2014/main" id="{872C8708-E753-BDED-2647-B343E40ACECF}"/>
                  </a:ext>
                </a:extLst>
              </p:cNvPr>
              <p:cNvCxnSpPr/>
              <p:nvPr/>
            </p:nvCxnSpPr>
            <p:spPr>
              <a:xfrm flipV="1">
                <a:off x="5771749" y="4649882"/>
                <a:ext cx="139700" cy="1080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6F2DBBC1-93B8-9D55-505A-9A84F40560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3519" y="2156120"/>
              <a:ext cx="0" cy="142804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698A8DD7-2BA8-EC4C-AA4C-350B34041F8E}"/>
                </a:ext>
              </a:extLst>
            </p:cNvPr>
            <p:cNvCxnSpPr>
              <a:cxnSpLocks/>
            </p:cNvCxnSpPr>
            <p:nvPr/>
          </p:nvCxnSpPr>
          <p:spPr>
            <a:xfrm>
              <a:off x="1628924" y="3585409"/>
              <a:ext cx="60447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CAD43426-619E-F6A5-9EC9-ECCE7FE1EA7B}"/>
                    </a:ext>
                  </a:extLst>
                </p:cNvPr>
                <p:cNvSpPr txBox="1"/>
                <p:nvPr/>
              </p:nvSpPr>
              <p:spPr>
                <a:xfrm>
                  <a:off x="1224435" y="4092076"/>
                  <a:ext cx="12128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fr-FR" baseline="-25000"/>
                </a:p>
              </p:txBody>
            </p:sp>
          </mc:Choice>
          <mc:Fallback xmlns=""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CAD43426-619E-F6A5-9EC9-ECCE7FE1EA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4435" y="4092076"/>
                  <a:ext cx="121284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A602F9C9-3061-2A71-0771-91CDA5B06C1F}"/>
                </a:ext>
              </a:extLst>
            </p:cNvPr>
            <p:cNvGrpSpPr/>
            <p:nvPr/>
          </p:nvGrpSpPr>
          <p:grpSpPr>
            <a:xfrm>
              <a:off x="1996779" y="5042071"/>
              <a:ext cx="651960" cy="429922"/>
              <a:chOff x="2730875" y="987425"/>
              <a:chExt cx="1437327" cy="799884"/>
            </a:xfrm>
          </p:grpSpPr>
          <p:cxnSp>
            <p:nvCxnSpPr>
              <p:cNvPr id="30" name="Connecteur droit 29">
                <a:extLst>
                  <a:ext uri="{FF2B5EF4-FFF2-40B4-BE49-F238E27FC236}">
                    <a16:creationId xmlns:a16="http://schemas.microsoft.com/office/drawing/2014/main" id="{A33B4FA8-E65E-8EA2-6003-A5D1B56240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4101" y="1181100"/>
                <a:ext cx="349250" cy="6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ZoneTexte 30">
                    <a:extLst>
                      <a:ext uri="{FF2B5EF4-FFF2-40B4-BE49-F238E27FC236}">
                        <a16:creationId xmlns:a16="http://schemas.microsoft.com/office/drawing/2014/main" id="{6F1E5E1C-2D42-9FFD-FDF1-F8399DDDD50F}"/>
                      </a:ext>
                    </a:extLst>
                  </p:cNvPr>
                  <p:cNvSpPr txBox="1"/>
                  <p:nvPr/>
                </p:nvSpPr>
                <p:spPr>
                  <a:xfrm>
                    <a:off x="2730875" y="1207639"/>
                    <a:ext cx="1437327" cy="5796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fr-FR" b="0" i="0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fr-FR" baseline="-25000"/>
                  </a:p>
                </p:txBody>
              </p:sp>
            </mc:Choice>
            <mc:Fallback xmlns="">
              <p:sp>
                <p:nvSpPr>
                  <p:cNvPr id="31" name="ZoneTexte 30">
                    <a:extLst>
                      <a:ext uri="{FF2B5EF4-FFF2-40B4-BE49-F238E27FC236}">
                        <a16:creationId xmlns:a16="http://schemas.microsoft.com/office/drawing/2014/main" id="{6F1E5E1C-2D42-9FFD-FDF1-F8399DDDD5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0875" y="1207639"/>
                    <a:ext cx="1437327" cy="57967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9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214814E7-3C61-3173-19DE-A908B21259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8052" y="987425"/>
                <a:ext cx="0" cy="387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32">
                <a:extLst>
                  <a:ext uri="{FF2B5EF4-FFF2-40B4-BE49-F238E27FC236}">
                    <a16:creationId xmlns:a16="http://schemas.microsoft.com/office/drawing/2014/main" id="{88E334CA-FE3C-81CC-9B64-832FB4CCAD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00452" y="987425"/>
                <a:ext cx="0" cy="387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8DA3909F-9F20-DD85-CA67-7F34E7F254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627" y="1181100"/>
                <a:ext cx="349250" cy="6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625E4C70-8B84-C34A-F699-4272888D2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1481" y="4677887"/>
              <a:ext cx="11612" cy="468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CCF1B573-F903-89FE-06AB-4AB3A687CC50}"/>
                </a:ext>
              </a:extLst>
            </p:cNvPr>
            <p:cNvCxnSpPr>
              <a:cxnSpLocks/>
            </p:cNvCxnSpPr>
            <p:nvPr/>
          </p:nvCxnSpPr>
          <p:spPr>
            <a:xfrm>
              <a:off x="2486594" y="5147005"/>
              <a:ext cx="18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986EA9B6-BD2C-29E7-5700-B300283BD192}"/>
                  </a:ext>
                </a:extLst>
              </p:cNvPr>
              <p:cNvSpPr txBox="1"/>
              <p:nvPr/>
            </p:nvSpPr>
            <p:spPr>
              <a:xfrm>
                <a:off x="1199300" y="2184173"/>
                <a:ext cx="5757538" cy="32316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400"/>
                  <a:t>Noise Facto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fr-FR" sz="2400" b="0" i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=3,5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fr-FR" sz="2400" b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400"/>
                  <a:t>Facteur de qualité 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400" b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400" b="0"/>
                  <a:t>Facteur de multiplication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fr-FR" sz="2400" b="0" i="1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400" b="0"/>
                  <a:t>Gain 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=20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fr-FR" sz="2400" b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400" b="0"/>
                  <a:t>Fréquence fonctionnement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=2,45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𝐺𝐻𝑧</m:t>
                    </m:r>
                  </m:oMath>
                </a14:m>
                <a:endParaRPr lang="fr-FR" sz="2400" b="0" i="1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400" b="0"/>
                  <a:t>Inductance d’adaptation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𝑛𝐻</m:t>
                    </m:r>
                  </m:oMath>
                </a14:m>
                <a:endParaRPr lang="fr-FR" sz="2400" b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400" b="0"/>
                  <a:t>Bande passante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𝐵𝑊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fr-FR" sz="2400" b="0"/>
              </a:p>
              <a:p>
                <a:endParaRPr lang="fr-FR" b="0"/>
              </a:p>
              <a:p>
                <a:endParaRPr lang="fr-FR"/>
              </a:p>
            </p:txBody>
          </p:sp>
        </mc:Choice>
        <mc:Fallback xmlns=""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986EA9B6-BD2C-29E7-5700-B300283BD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300" y="2184173"/>
                <a:ext cx="5757538" cy="3231654"/>
              </a:xfrm>
              <a:prstGeom prst="rect">
                <a:avLst/>
              </a:prstGeom>
              <a:blipFill>
                <a:blip r:embed="rId14"/>
                <a:stretch>
                  <a:fillRect l="-1483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76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58CEA-BF82-DB72-3843-63A08E37D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EE61FB-06C9-A025-487F-DBB9DC2F9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inductance dégénérative</a:t>
            </a:r>
            <a:br>
              <a:rPr lang="fr-FR"/>
            </a:br>
            <a:r>
              <a:rPr lang="fr-FR"/>
              <a:t>Dimensionnement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A0C41B-7479-3C27-E091-17A97D93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46</a:t>
            </a:fld>
            <a:endParaRPr lang="fr-FR" b="1">
              <a:solidFill>
                <a:schemeClr val="bg1"/>
              </a:solidFill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A089CC2-ADAD-C563-E5FD-D4E3707397A4}"/>
              </a:ext>
            </a:extLst>
          </p:cNvPr>
          <p:cNvGrpSpPr/>
          <p:nvPr/>
        </p:nvGrpSpPr>
        <p:grpSpPr>
          <a:xfrm>
            <a:off x="8024376" y="1359428"/>
            <a:ext cx="3362952" cy="4470714"/>
            <a:chOff x="1224435" y="1774659"/>
            <a:chExt cx="3362952" cy="447071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45413A-C94E-3890-2712-5D6C83533F7D}"/>
                </a:ext>
              </a:extLst>
            </p:cNvPr>
            <p:cNvSpPr/>
            <p:nvPr/>
          </p:nvSpPr>
          <p:spPr>
            <a:xfrm>
              <a:off x="1339411" y="1774659"/>
              <a:ext cx="2775389" cy="4470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" name="Picture 6" descr="symbole d'inducteur électrique, inducteur électrique : image vectorielle de  stock (libre de droits) 2174383067 | Shutterstock">
              <a:extLst>
                <a:ext uri="{FF2B5EF4-FFF2-40B4-BE49-F238E27FC236}">
                  <a16:creationId xmlns:a16="http://schemas.microsoft.com/office/drawing/2014/main" id="{5C2004B8-9E06-CB54-980B-DC42E52957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72" t="29403" r="10534" b="50298"/>
            <a:stretch/>
          </p:blipFill>
          <p:spPr bwMode="auto">
            <a:xfrm>
              <a:off x="1433059" y="4501455"/>
              <a:ext cx="760244" cy="22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symbole d'inducteur électrique, inducteur électrique : image vectorielle de  stock (libre de droits) 2174383067 | Shutterstock">
              <a:extLst>
                <a:ext uri="{FF2B5EF4-FFF2-40B4-BE49-F238E27FC236}">
                  <a16:creationId xmlns:a16="http://schemas.microsoft.com/office/drawing/2014/main" id="{AE8F4055-4B04-4048-7AB7-B64E7B65A5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72" t="29403" r="10534" b="50298"/>
            <a:stretch/>
          </p:blipFill>
          <p:spPr bwMode="auto">
            <a:xfrm rot="5400000">
              <a:off x="2366021" y="5449183"/>
              <a:ext cx="760244" cy="22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41E23B7E-2358-714E-5DBC-D559ABC71424}"/>
                    </a:ext>
                  </a:extLst>
                </p:cNvPr>
                <p:cNvSpPr txBox="1"/>
                <p:nvPr/>
              </p:nvSpPr>
              <p:spPr>
                <a:xfrm>
                  <a:off x="2414781" y="5388574"/>
                  <a:ext cx="12128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fr-FR" baseline="-25000"/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41E23B7E-2358-714E-5DBC-D559ABC714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4781" y="5388574"/>
                  <a:ext cx="121284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6" descr="symbole d'inducteur électrique, inducteur électrique : image vectorielle de  stock (libre de droits) 2174383067 | Shutterstock">
              <a:extLst>
                <a:ext uri="{FF2B5EF4-FFF2-40B4-BE49-F238E27FC236}">
                  <a16:creationId xmlns:a16="http://schemas.microsoft.com/office/drawing/2014/main" id="{308C19C1-4DBA-B698-A02A-5AC2E0AC1F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72" t="29403" r="10534" b="50298"/>
            <a:stretch/>
          </p:blipFill>
          <p:spPr bwMode="auto">
            <a:xfrm rot="5400000">
              <a:off x="1853276" y="2427747"/>
              <a:ext cx="760244" cy="22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ésistances – SOA">
              <a:extLst>
                <a:ext uri="{FF2B5EF4-FFF2-40B4-BE49-F238E27FC236}">
                  <a16:creationId xmlns:a16="http://schemas.microsoft.com/office/drawing/2014/main" id="{69DADC99-68A0-52A0-AF13-D42CA6F475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4" r="9048"/>
            <a:stretch/>
          </p:blipFill>
          <p:spPr bwMode="auto">
            <a:xfrm rot="5400000">
              <a:off x="2382288" y="2305121"/>
              <a:ext cx="569291" cy="5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903FA3D2-9B31-5A84-C988-02D43F9930C2}"/>
                </a:ext>
              </a:extLst>
            </p:cNvPr>
            <p:cNvGrpSpPr/>
            <p:nvPr/>
          </p:nvGrpSpPr>
          <p:grpSpPr>
            <a:xfrm rot="16200000">
              <a:off x="3604180" y="1926473"/>
              <a:ext cx="753566" cy="1212849"/>
              <a:chOff x="3095627" y="987425"/>
              <a:chExt cx="847724" cy="1212849"/>
            </a:xfrm>
          </p:grpSpPr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id="{BECD1734-1194-0A36-55A4-D4F801392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4101" y="1181100"/>
                <a:ext cx="349250" cy="6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7F790F1D-7BD9-9C6D-54FC-B71732A1A9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935937" y="1389680"/>
                    <a:ext cx="1212849" cy="4083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oMath>
                      </m:oMathPara>
                    </a14:m>
                    <a:endParaRPr lang="fr-FR" baseline="-25000"/>
                  </a:p>
                </p:txBody>
              </p:sp>
            </mc:Choice>
            <mc:Fallback xmlns=""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7F790F1D-7BD9-9C6D-54FC-B71732A1A9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935937" y="1389680"/>
                    <a:ext cx="1212849" cy="40833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Connecteur droit 58">
                <a:extLst>
                  <a:ext uri="{FF2B5EF4-FFF2-40B4-BE49-F238E27FC236}">
                    <a16:creationId xmlns:a16="http://schemas.microsoft.com/office/drawing/2014/main" id="{8D986D52-D1D5-1B26-A3B8-1ACC1BC092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8052" y="987425"/>
                <a:ext cx="0" cy="387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id="{9831C61C-F5F8-D2F2-DA06-E14747B824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00452" y="987425"/>
                <a:ext cx="0" cy="387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id="{5F9C08DC-6C2F-2843-38BE-72DA48E311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627" y="1181100"/>
                <a:ext cx="349250" cy="6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E56B4A85-0101-4CE7-5B0D-8DECB878BB86}"/>
                </a:ext>
              </a:extLst>
            </p:cNvPr>
            <p:cNvGrpSpPr/>
            <p:nvPr/>
          </p:nvGrpSpPr>
          <p:grpSpPr>
            <a:xfrm>
              <a:off x="2124843" y="2985446"/>
              <a:ext cx="542544" cy="1208778"/>
              <a:chOff x="9287256" y="548140"/>
              <a:chExt cx="542544" cy="1208778"/>
            </a:xfrm>
          </p:grpSpPr>
          <p:cxnSp>
            <p:nvCxnSpPr>
              <p:cNvPr id="50" name="Connecteur droit 49">
                <a:extLst>
                  <a:ext uri="{FF2B5EF4-FFF2-40B4-BE49-F238E27FC236}">
                    <a16:creationId xmlns:a16="http://schemas.microsoft.com/office/drawing/2014/main" id="{CE64E515-1B8D-7F41-9FFE-F0C5358A1310}"/>
                  </a:ext>
                </a:extLst>
              </p:cNvPr>
              <p:cNvCxnSpPr/>
              <p:nvPr/>
            </p:nvCxnSpPr>
            <p:spPr>
              <a:xfrm>
                <a:off x="9829800" y="548140"/>
                <a:ext cx="0" cy="37896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50">
                <a:extLst>
                  <a:ext uri="{FF2B5EF4-FFF2-40B4-BE49-F238E27FC236}">
                    <a16:creationId xmlns:a16="http://schemas.microsoft.com/office/drawing/2014/main" id="{F38B6BA9-39FE-5842-E322-8530F7BF08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01200" y="910709"/>
                <a:ext cx="0" cy="46724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51">
                <a:extLst>
                  <a:ext uri="{FF2B5EF4-FFF2-40B4-BE49-F238E27FC236}">
                    <a16:creationId xmlns:a16="http://schemas.microsoft.com/office/drawing/2014/main" id="{400B0E73-CCF5-0BB9-C2B4-3EFEDA6A2E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96628" y="916240"/>
                <a:ext cx="2286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52">
                <a:extLst>
                  <a:ext uri="{FF2B5EF4-FFF2-40B4-BE49-F238E27FC236}">
                    <a16:creationId xmlns:a16="http://schemas.microsoft.com/office/drawing/2014/main" id="{FABBE11C-39CA-35F9-52F8-FDDF8D61D6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87256" y="1144329"/>
                <a:ext cx="2286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53">
                <a:extLst>
                  <a:ext uri="{FF2B5EF4-FFF2-40B4-BE49-F238E27FC236}">
                    <a16:creationId xmlns:a16="http://schemas.microsoft.com/office/drawing/2014/main" id="{2D8CF14C-FC2C-001C-3422-760EAAB4F790}"/>
                  </a:ext>
                </a:extLst>
              </p:cNvPr>
              <p:cNvCxnSpPr/>
              <p:nvPr/>
            </p:nvCxnSpPr>
            <p:spPr>
              <a:xfrm>
                <a:off x="9829800" y="1377950"/>
                <a:ext cx="0" cy="37896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54">
                <a:extLst>
                  <a:ext uri="{FF2B5EF4-FFF2-40B4-BE49-F238E27FC236}">
                    <a16:creationId xmlns:a16="http://schemas.microsoft.com/office/drawing/2014/main" id="{445AFE48-9F80-B820-6CE2-4F3A4CD8D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5856" y="910708"/>
                <a:ext cx="0" cy="46724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avec flèche 55">
                <a:extLst>
                  <a:ext uri="{FF2B5EF4-FFF2-40B4-BE49-F238E27FC236}">
                    <a16:creationId xmlns:a16="http://schemas.microsoft.com/office/drawing/2014/main" id="{CD5807CF-5803-632C-B87A-E4AC160362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6628" y="1377949"/>
                <a:ext cx="2286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9E251D96-3A01-95E2-AF5B-BCAA0BBDBA28}"/>
                </a:ext>
              </a:extLst>
            </p:cNvPr>
            <p:cNvGrpSpPr/>
            <p:nvPr/>
          </p:nvGrpSpPr>
          <p:grpSpPr>
            <a:xfrm>
              <a:off x="1628924" y="1774659"/>
              <a:ext cx="1945639" cy="386199"/>
              <a:chOff x="5357573" y="1925201"/>
              <a:chExt cx="1945639" cy="386199"/>
            </a:xfrm>
          </p:grpSpPr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B8704C97-6F29-3A8C-5096-EB14DE33FF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7573" y="2311400"/>
                <a:ext cx="1945639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ZoneTexte 48">
                    <a:extLst>
                      <a:ext uri="{FF2B5EF4-FFF2-40B4-BE49-F238E27FC236}">
                        <a16:creationId xmlns:a16="http://schemas.microsoft.com/office/drawing/2014/main" id="{50015E2B-E8FF-B2A7-341A-27A982C91A0E}"/>
                      </a:ext>
                    </a:extLst>
                  </p:cNvPr>
                  <p:cNvSpPr txBox="1"/>
                  <p:nvPr/>
                </p:nvSpPr>
                <p:spPr>
                  <a:xfrm>
                    <a:off x="5569758" y="1925201"/>
                    <a:ext cx="121284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𝑉𝑑𝑑</m:t>
                          </m:r>
                        </m:oMath>
                      </m:oMathPara>
                    </a14:m>
                    <a:endParaRPr lang="fr-FR"/>
                  </a:p>
                </p:txBody>
              </p:sp>
            </mc:Choice>
            <mc:Fallback xmlns="">
              <p:sp>
                <p:nvSpPr>
                  <p:cNvPr id="49" name="ZoneTexte 48">
                    <a:extLst>
                      <a:ext uri="{FF2B5EF4-FFF2-40B4-BE49-F238E27FC236}">
                        <a16:creationId xmlns:a16="http://schemas.microsoft.com/office/drawing/2014/main" id="{50015E2B-E8FF-B2A7-341A-27A982C91A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9758" y="1925201"/>
                    <a:ext cx="121284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FEBD6ADF-783C-FB96-EB7E-9B80DF5FF5F4}"/>
                    </a:ext>
                  </a:extLst>
                </p:cNvPr>
                <p:cNvSpPr txBox="1"/>
                <p:nvPr/>
              </p:nvSpPr>
              <p:spPr>
                <a:xfrm>
                  <a:off x="2539371" y="4529546"/>
                  <a:ext cx="5082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fr-FR" baseline="-2500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FEBD6ADF-783C-FB96-EB7E-9B80DF5FF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371" y="4529546"/>
                  <a:ext cx="50824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11CB35DB-2252-135B-701F-6FD9A69B0B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3879" y="2160715"/>
              <a:ext cx="1233" cy="17180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06510EC6-4780-4812-0018-E5C9DF951909}"/>
                    </a:ext>
                  </a:extLst>
                </p:cNvPr>
                <p:cNvSpPr txBox="1"/>
                <p:nvPr/>
              </p:nvSpPr>
              <p:spPr>
                <a:xfrm>
                  <a:off x="2393840" y="2367623"/>
                  <a:ext cx="12128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fr-FR" baseline="-2500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06510EC6-4780-4812-0018-E5C9DF9519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3840" y="2367623"/>
                  <a:ext cx="121284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78206966-687C-C7AA-0F81-59841947B9B5}"/>
                    </a:ext>
                  </a:extLst>
                </p:cNvPr>
                <p:cNvSpPr txBox="1"/>
                <p:nvPr/>
              </p:nvSpPr>
              <p:spPr>
                <a:xfrm>
                  <a:off x="1339411" y="2327904"/>
                  <a:ext cx="12128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fr-FR" baseline="-2500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78206966-687C-C7AA-0F81-59841947B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9411" y="2327904"/>
                  <a:ext cx="121284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6E1E54C7-FAF5-8513-4DF1-4A0B101F9036}"/>
                </a:ext>
              </a:extLst>
            </p:cNvPr>
            <p:cNvCxnSpPr>
              <a:cxnSpLocks/>
            </p:cNvCxnSpPr>
            <p:nvPr/>
          </p:nvCxnSpPr>
          <p:spPr>
            <a:xfrm>
              <a:off x="2154378" y="2915660"/>
              <a:ext cx="141704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1C5A2D2D-34A6-B128-D002-3E0D6DA6D2D5}"/>
                </a:ext>
              </a:extLst>
            </p:cNvPr>
            <p:cNvCxnSpPr>
              <a:cxnSpLocks/>
            </p:cNvCxnSpPr>
            <p:nvPr/>
          </p:nvCxnSpPr>
          <p:spPr>
            <a:xfrm>
              <a:off x="2667387" y="2756454"/>
              <a:ext cx="0" cy="33452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E99F83D0-628F-A41A-AE13-A815ADEB83DC}"/>
                </a:ext>
              </a:extLst>
            </p:cNvPr>
            <p:cNvGrpSpPr/>
            <p:nvPr/>
          </p:nvGrpSpPr>
          <p:grpSpPr>
            <a:xfrm>
              <a:off x="2122568" y="4095293"/>
              <a:ext cx="542544" cy="1208778"/>
              <a:chOff x="9287256" y="548140"/>
              <a:chExt cx="542544" cy="1208778"/>
            </a:xfrm>
          </p:grpSpPr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90BEDBCF-B0C6-376C-D32D-339E49B39441}"/>
                  </a:ext>
                </a:extLst>
              </p:cNvPr>
              <p:cNvCxnSpPr/>
              <p:nvPr/>
            </p:nvCxnSpPr>
            <p:spPr>
              <a:xfrm>
                <a:off x="9829800" y="548140"/>
                <a:ext cx="0" cy="37896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>
                <a:extLst>
                  <a:ext uri="{FF2B5EF4-FFF2-40B4-BE49-F238E27FC236}">
                    <a16:creationId xmlns:a16="http://schemas.microsoft.com/office/drawing/2014/main" id="{E2F598BB-D03E-5E6C-BBA5-01FD64E477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01200" y="910709"/>
                <a:ext cx="0" cy="46724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B5B04C02-95B1-0009-5F4E-67F3A86D1B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96628" y="916240"/>
                <a:ext cx="2286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>
                <a:extLst>
                  <a:ext uri="{FF2B5EF4-FFF2-40B4-BE49-F238E27FC236}">
                    <a16:creationId xmlns:a16="http://schemas.microsoft.com/office/drawing/2014/main" id="{D56333A7-DE69-8355-F76B-E00763F52F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87256" y="1144329"/>
                <a:ext cx="2286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2D594411-F154-EDAB-D6DE-3ED8EDC835EE}"/>
                  </a:ext>
                </a:extLst>
              </p:cNvPr>
              <p:cNvCxnSpPr/>
              <p:nvPr/>
            </p:nvCxnSpPr>
            <p:spPr>
              <a:xfrm>
                <a:off x="9829800" y="1377950"/>
                <a:ext cx="0" cy="37896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>
                <a:extLst>
                  <a:ext uri="{FF2B5EF4-FFF2-40B4-BE49-F238E27FC236}">
                    <a16:creationId xmlns:a16="http://schemas.microsoft.com/office/drawing/2014/main" id="{1C15C389-036F-957A-ACBF-977513CE3E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5856" y="910708"/>
                <a:ext cx="0" cy="46724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avec flèche 46">
                <a:extLst>
                  <a:ext uri="{FF2B5EF4-FFF2-40B4-BE49-F238E27FC236}">
                    <a16:creationId xmlns:a16="http://schemas.microsoft.com/office/drawing/2014/main" id="{25640655-3B79-93C7-E9C3-88FB498574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6628" y="1377949"/>
                <a:ext cx="2286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C00DCC0A-1FB3-2A76-961F-B85E384F57C2}"/>
                    </a:ext>
                  </a:extLst>
                </p:cNvPr>
                <p:cNvSpPr txBox="1"/>
                <p:nvPr/>
              </p:nvSpPr>
              <p:spPr>
                <a:xfrm>
                  <a:off x="2492024" y="3390638"/>
                  <a:ext cx="5082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fr-FR" baseline="-25000"/>
                </a:p>
              </p:txBody>
            </p:sp>
          </mc:Choice>
          <mc:Fallback xmlns="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C00DCC0A-1FB3-2A76-961F-B85E384F5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2024" y="3390638"/>
                  <a:ext cx="50824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F2E02096-BBB8-6CED-E842-004C3EC6599E}"/>
                </a:ext>
              </a:extLst>
            </p:cNvPr>
            <p:cNvGrpSpPr/>
            <p:nvPr/>
          </p:nvGrpSpPr>
          <p:grpSpPr>
            <a:xfrm>
              <a:off x="2332717" y="5832331"/>
              <a:ext cx="535739" cy="365175"/>
              <a:chOff x="5650011" y="4392707"/>
              <a:chExt cx="535739" cy="365175"/>
            </a:xfrm>
          </p:grpSpPr>
          <p:cxnSp>
            <p:nvCxnSpPr>
              <p:cNvPr id="35" name="Connecteur droit 34">
                <a:extLst>
                  <a:ext uri="{FF2B5EF4-FFF2-40B4-BE49-F238E27FC236}">
                    <a16:creationId xmlns:a16="http://schemas.microsoft.com/office/drawing/2014/main" id="{A3BA5ADE-9D2C-C475-D69A-B86AAFCBC0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5700" y="4646707"/>
                <a:ext cx="400050" cy="317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35">
                <a:extLst>
                  <a:ext uri="{FF2B5EF4-FFF2-40B4-BE49-F238E27FC236}">
                    <a16:creationId xmlns:a16="http://schemas.microsoft.com/office/drawing/2014/main" id="{7CA53464-5C6C-5BE7-0C09-844A875FB6A9}"/>
                  </a:ext>
                </a:extLst>
              </p:cNvPr>
              <p:cNvCxnSpPr/>
              <p:nvPr/>
            </p:nvCxnSpPr>
            <p:spPr>
              <a:xfrm flipV="1">
                <a:off x="5650011" y="4645871"/>
                <a:ext cx="139700" cy="1080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36">
                <a:extLst>
                  <a:ext uri="{FF2B5EF4-FFF2-40B4-BE49-F238E27FC236}">
                    <a16:creationId xmlns:a16="http://schemas.microsoft.com/office/drawing/2014/main" id="{C52E667F-FD6B-2399-C2C0-02BE826933D1}"/>
                  </a:ext>
                </a:extLst>
              </p:cNvPr>
              <p:cNvCxnSpPr/>
              <p:nvPr/>
            </p:nvCxnSpPr>
            <p:spPr>
              <a:xfrm flipV="1">
                <a:off x="5902415" y="4649882"/>
                <a:ext cx="139700" cy="1080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>
                <a:extLst>
                  <a:ext uri="{FF2B5EF4-FFF2-40B4-BE49-F238E27FC236}">
                    <a16:creationId xmlns:a16="http://schemas.microsoft.com/office/drawing/2014/main" id="{F27BD7FD-2A67-FCA3-9940-C58578248205}"/>
                  </a:ext>
                </a:extLst>
              </p:cNvPr>
              <p:cNvCxnSpPr/>
              <p:nvPr/>
            </p:nvCxnSpPr>
            <p:spPr>
              <a:xfrm flipV="1">
                <a:off x="6042092" y="4649882"/>
                <a:ext cx="139700" cy="1080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38">
                <a:extLst>
                  <a:ext uri="{FF2B5EF4-FFF2-40B4-BE49-F238E27FC236}">
                    <a16:creationId xmlns:a16="http://schemas.microsoft.com/office/drawing/2014/main" id="{B0575B39-238E-6B6A-14DA-8FB494F65E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5725" y="4392707"/>
                <a:ext cx="0" cy="2540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39">
                <a:extLst>
                  <a:ext uri="{FF2B5EF4-FFF2-40B4-BE49-F238E27FC236}">
                    <a16:creationId xmlns:a16="http://schemas.microsoft.com/office/drawing/2014/main" id="{7BDE9C5F-32E7-EE77-0442-63AFD9537956}"/>
                  </a:ext>
                </a:extLst>
              </p:cNvPr>
              <p:cNvCxnSpPr/>
              <p:nvPr/>
            </p:nvCxnSpPr>
            <p:spPr>
              <a:xfrm flipV="1">
                <a:off x="5771749" y="4649882"/>
                <a:ext cx="139700" cy="1080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38C22F5E-16AB-1165-116F-AED39AAAC3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3519" y="2156120"/>
              <a:ext cx="0" cy="142804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4885228B-23B6-C56C-9392-AFE666895164}"/>
                </a:ext>
              </a:extLst>
            </p:cNvPr>
            <p:cNvCxnSpPr>
              <a:cxnSpLocks/>
            </p:cNvCxnSpPr>
            <p:nvPr/>
          </p:nvCxnSpPr>
          <p:spPr>
            <a:xfrm>
              <a:off x="1628924" y="3585409"/>
              <a:ext cx="60447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68E56306-DB9F-F6DC-18C8-C54429FE5E23}"/>
                    </a:ext>
                  </a:extLst>
                </p:cNvPr>
                <p:cNvSpPr txBox="1"/>
                <p:nvPr/>
              </p:nvSpPr>
              <p:spPr>
                <a:xfrm>
                  <a:off x="1224435" y="4092076"/>
                  <a:ext cx="12128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fr-FR" baseline="-25000"/>
                </a:p>
              </p:txBody>
            </p:sp>
          </mc:Choice>
          <mc:Fallback xmlns=""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68E56306-DB9F-F6DC-18C8-C54429FE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4435" y="4092076"/>
                  <a:ext cx="121284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3ED84B67-80F4-AEE0-3AA3-804F7FE94175}"/>
                </a:ext>
              </a:extLst>
            </p:cNvPr>
            <p:cNvGrpSpPr/>
            <p:nvPr/>
          </p:nvGrpSpPr>
          <p:grpSpPr>
            <a:xfrm>
              <a:off x="1996779" y="5042071"/>
              <a:ext cx="651960" cy="481300"/>
              <a:chOff x="2730875" y="987425"/>
              <a:chExt cx="1437327" cy="895476"/>
            </a:xfrm>
          </p:grpSpPr>
          <p:cxnSp>
            <p:nvCxnSpPr>
              <p:cNvPr id="30" name="Connecteur droit 29">
                <a:extLst>
                  <a:ext uri="{FF2B5EF4-FFF2-40B4-BE49-F238E27FC236}">
                    <a16:creationId xmlns:a16="http://schemas.microsoft.com/office/drawing/2014/main" id="{19226C7C-1AF8-604C-ECBC-C13BCC87AF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4101" y="1181100"/>
                <a:ext cx="349250" cy="6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ZoneTexte 30">
                    <a:extLst>
                      <a:ext uri="{FF2B5EF4-FFF2-40B4-BE49-F238E27FC236}">
                        <a16:creationId xmlns:a16="http://schemas.microsoft.com/office/drawing/2014/main" id="{0C065808-DE14-B773-3272-99357F36AF0D}"/>
                      </a:ext>
                    </a:extLst>
                  </p:cNvPr>
                  <p:cNvSpPr txBox="1"/>
                  <p:nvPr/>
                </p:nvSpPr>
                <p:spPr>
                  <a:xfrm>
                    <a:off x="2730875" y="1207640"/>
                    <a:ext cx="1437327" cy="6752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fr-FR" b="0" i="0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fr-FR" baseline="-25000"/>
                  </a:p>
                </p:txBody>
              </p:sp>
            </mc:Choice>
            <mc:Fallback xmlns="">
              <p:sp>
                <p:nvSpPr>
                  <p:cNvPr id="31" name="ZoneTexte 30">
                    <a:extLst>
                      <a:ext uri="{FF2B5EF4-FFF2-40B4-BE49-F238E27FC236}">
                        <a16:creationId xmlns:a16="http://schemas.microsoft.com/office/drawing/2014/main" id="{0C065808-DE14-B773-3272-99357F36AF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0875" y="1207640"/>
                    <a:ext cx="1437327" cy="67526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4DAE39CE-2CA8-9BA9-4C45-368114790C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8052" y="987425"/>
                <a:ext cx="0" cy="387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32">
                <a:extLst>
                  <a:ext uri="{FF2B5EF4-FFF2-40B4-BE49-F238E27FC236}">
                    <a16:creationId xmlns:a16="http://schemas.microsoft.com/office/drawing/2014/main" id="{9330BF72-3CC5-4A26-8F09-DB7FF9B2FA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00452" y="987425"/>
                <a:ext cx="0" cy="387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93E2D550-68AB-EDE2-9664-065FF4E40B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627" y="1181100"/>
                <a:ext cx="349250" cy="6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1C244044-82EA-B6B5-20A0-74D0D85B8E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1481" y="4677887"/>
              <a:ext cx="11612" cy="468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CAD381C0-3612-0C75-DDE1-E83DE67E1346}"/>
                </a:ext>
              </a:extLst>
            </p:cNvPr>
            <p:cNvCxnSpPr>
              <a:cxnSpLocks/>
            </p:cNvCxnSpPr>
            <p:nvPr/>
          </p:nvCxnSpPr>
          <p:spPr>
            <a:xfrm>
              <a:off x="2486594" y="5147005"/>
              <a:ext cx="18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84DF9B60-3B78-CD98-3C6D-57B939A4990B}"/>
                  </a:ext>
                </a:extLst>
              </p:cNvPr>
              <p:cNvSpPr txBox="1"/>
              <p:nvPr/>
            </p:nvSpPr>
            <p:spPr>
              <a:xfrm>
                <a:off x="1303786" y="1579720"/>
                <a:ext cx="7039735" cy="4191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000" b="0" u="sng"/>
                  <a:t>Réseau sortie résonnance à 2,45GHz pour L = 3nH 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=1,41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𝑓𝐹</m:t>
                    </m:r>
                  </m:oMath>
                </a14:m>
                <a:endParaRPr lang="fr-FR" sz="2000" b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=310 </m:t>
                    </m:r>
                    <m:r>
                      <m:rPr>
                        <m:sty m:val="p"/>
                      </m:rPr>
                      <a:rPr lang="fr-FR" sz="20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000">
                    <a:latin typeface="Cambria Math" panose="02040503050406030204" pitchFamily="18" charset="0"/>
                  </a:rPr>
                  <a:t>	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000" u="sng">
                    <a:latin typeface="Cambria Math" panose="02040503050406030204" pitchFamily="18" charset="0"/>
                  </a:rPr>
                  <a:t>NMOS N1 et N2 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=1,5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𝑚𝐴</m:t>
                    </m:r>
                  </m:oMath>
                </a14:m>
                <a:endParaRPr lang="fr-FR" sz="2000" b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𝑔𝑚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=32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𝑚𝑆</m:t>
                    </m:r>
                  </m:oMath>
                </a14:m>
                <a:endParaRPr lang="fr-FR" sz="2000" b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sz="2000" b="0"/>
                  <a:t>Pour un L min de 130nm :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=106 µ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2000" b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000" u="sng">
                    <a:latin typeface="Cambria Math" panose="02040503050406030204" pitchFamily="18" charset="0"/>
                  </a:rPr>
                  <a:t>Adaptation en entrée 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=131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𝑓𝐹</m:t>
                    </m:r>
                  </m:oMath>
                </a14:m>
                <a:endParaRPr lang="fr-FR" sz="2000" b="0" u="sng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𝑔𝑠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𝑜𝑟𝑖𝑞𝑢𝑒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r-FR" sz="2000" b="0" i="1" dirty="0" smtClean="0">
                        <a:latin typeface="Cambria Math" panose="02040503050406030204" pitchFamily="18" charset="0"/>
                      </a:rPr>
                      <m:t>=1200 </m:t>
                    </m:r>
                    <m:r>
                      <a:rPr lang="fr-FR" sz="2000" b="0" i="1" dirty="0" smtClean="0">
                        <a:latin typeface="Cambria Math" panose="02040503050406030204" pitchFamily="18" charset="0"/>
                      </a:rPr>
                      <m:t>𝑓𝐹</m:t>
                    </m:r>
                  </m:oMath>
                </a14:m>
                <a:endParaRPr lang="fr-FR" sz="2000" b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2000" i="1" dirty="0">
                            <a:latin typeface="Cambria Math" panose="02040503050406030204" pitchFamily="18" charset="0"/>
                          </a:rPr>
                          <m:t>𝑔𝑠</m:t>
                        </m:r>
                        <m:r>
                          <a:rPr lang="fr-FR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i="1" dirty="0">
                            <a:latin typeface="Cambria Math" panose="02040503050406030204" pitchFamily="18" charset="0"/>
                          </a:rPr>
                          <m:t>𝑡h</m:t>
                        </m:r>
                        <m:r>
                          <a:rPr lang="fr-FR" sz="2000" i="1" dirty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FR" sz="2000" i="1" dirty="0">
                            <a:latin typeface="Cambria Math" panose="02040503050406030204" pitchFamily="18" charset="0"/>
                          </a:rPr>
                          <m:t>𝑜𝑟𝑖𝑞𝑢𝑒</m:t>
                        </m:r>
                        <m:r>
                          <a:rPr lang="fr-FR" sz="2000" i="1" dirty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r-FR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1170 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𝑓𝐹</m:t>
                    </m:r>
                  </m:oMath>
                </a14:m>
                <a:endParaRPr lang="fr-FR" sz="2000" b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=1,2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𝑛𝐻</m:t>
                    </m:r>
                  </m:oMath>
                </a14:m>
                <a:endParaRPr lang="fr-FR" sz="2000" b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=2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𝑛𝐻</m:t>
                    </m:r>
                  </m:oMath>
                </a14:m>
                <a:endParaRPr lang="fr-FR"/>
              </a:p>
            </p:txBody>
          </p:sp>
        </mc:Choice>
        <mc:Fallback xmlns=""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84DF9B60-3B78-CD98-3C6D-57B939A49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786" y="1579720"/>
                <a:ext cx="7039735" cy="4191917"/>
              </a:xfrm>
              <a:prstGeom prst="rect">
                <a:avLst/>
              </a:prstGeom>
              <a:blipFill>
                <a:blip r:embed="rId14"/>
                <a:stretch>
                  <a:fillRect l="-779" t="-727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EF547EAC-ACDA-8706-25B9-475AD9BF4F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MHz</a:t>
            </a:r>
          </a:p>
        </p:txBody>
      </p:sp>
    </p:spTree>
    <p:extLst>
      <p:ext uri="{BB962C8B-B14F-4D97-AF65-F5344CB8AC3E}">
        <p14:creationId xmlns:p14="http://schemas.microsoft.com/office/powerpoint/2010/main" val="1665926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8D3EA-4080-4148-86F9-2AFC56589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CC7B7-A840-2869-20F2-30E529C92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inductance dégénérative</a:t>
            </a:r>
            <a:br>
              <a:rPr lang="fr-FR"/>
            </a:br>
            <a:r>
              <a:rPr lang="fr-FR"/>
              <a:t>Etapes de conception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D3631A-93F9-2684-34BC-32A461BF8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47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063861-BE0B-C943-C436-11B1D6F53A90}"/>
              </a:ext>
            </a:extLst>
          </p:cNvPr>
          <p:cNvSpPr/>
          <p:nvPr/>
        </p:nvSpPr>
        <p:spPr>
          <a:xfrm>
            <a:off x="8105824" y="1432580"/>
            <a:ext cx="2775389" cy="4470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 descr="symbole d'inducteur électrique, inducteur électrique : image vectorielle de  stock (libre de droits) 2174383067 | Shutterstock">
            <a:extLst>
              <a:ext uri="{FF2B5EF4-FFF2-40B4-BE49-F238E27FC236}">
                <a16:creationId xmlns:a16="http://schemas.microsoft.com/office/drawing/2014/main" id="{A0860959-A33B-1CAD-24CB-E39F9F0B1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2" t="29403" r="10534" b="50298"/>
          <a:stretch/>
        </p:blipFill>
        <p:spPr bwMode="auto">
          <a:xfrm>
            <a:off x="8199472" y="4159376"/>
            <a:ext cx="760244" cy="22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symbole d'inducteur électrique, inducteur électrique : image vectorielle de  stock (libre de droits) 2174383067 | Shutterstock">
            <a:extLst>
              <a:ext uri="{FF2B5EF4-FFF2-40B4-BE49-F238E27FC236}">
                <a16:creationId xmlns:a16="http://schemas.microsoft.com/office/drawing/2014/main" id="{9C1C68C9-6718-639F-35AA-CDFDECA5A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2" t="29403" r="10534" b="50298"/>
          <a:stretch/>
        </p:blipFill>
        <p:spPr bwMode="auto">
          <a:xfrm rot="5400000">
            <a:off x="9132434" y="5107104"/>
            <a:ext cx="760244" cy="22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6ABDC62-2679-40C4-E0A3-1432609552AE}"/>
                  </a:ext>
                </a:extLst>
              </p:cNvPr>
              <p:cNvSpPr txBox="1"/>
              <p:nvPr/>
            </p:nvSpPr>
            <p:spPr>
              <a:xfrm>
                <a:off x="9181194" y="5046495"/>
                <a:ext cx="1212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fr-FR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fr-FR" baseline="-2500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6ABDC62-2679-40C4-E0A3-143260955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194" y="5046495"/>
                <a:ext cx="12128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 descr="symbole d'inducteur électrique, inducteur électrique : image vectorielle de  stock (libre de droits) 2174383067 | Shutterstock">
            <a:extLst>
              <a:ext uri="{FF2B5EF4-FFF2-40B4-BE49-F238E27FC236}">
                <a16:creationId xmlns:a16="http://schemas.microsoft.com/office/drawing/2014/main" id="{1F09175E-508C-4A80-733B-65B5D4381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2" t="29403" r="10534" b="50298"/>
          <a:stretch/>
        </p:blipFill>
        <p:spPr bwMode="auto">
          <a:xfrm rot="5400000">
            <a:off x="8619689" y="2085668"/>
            <a:ext cx="760244" cy="22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ésistances – SOA">
            <a:extLst>
              <a:ext uri="{FF2B5EF4-FFF2-40B4-BE49-F238E27FC236}">
                <a16:creationId xmlns:a16="http://schemas.microsoft.com/office/drawing/2014/main" id="{FB236088-839D-D17C-C9B2-D6101C6DF1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4" r="9048"/>
          <a:stretch/>
        </p:blipFill>
        <p:spPr bwMode="auto">
          <a:xfrm rot="5400000">
            <a:off x="9148701" y="1963042"/>
            <a:ext cx="569291" cy="52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C5473AC4-18D3-FC68-8868-410762C9F6E4}"/>
              </a:ext>
            </a:extLst>
          </p:cNvPr>
          <p:cNvGrpSpPr/>
          <p:nvPr/>
        </p:nvGrpSpPr>
        <p:grpSpPr>
          <a:xfrm rot="16200000">
            <a:off x="10370595" y="1584394"/>
            <a:ext cx="753566" cy="1212849"/>
            <a:chOff x="3095627" y="987425"/>
            <a:chExt cx="847724" cy="1212849"/>
          </a:xfrm>
        </p:grpSpPr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2CF8954A-8B4A-CC99-F91A-78079CF0B7A3}"/>
                </a:ext>
              </a:extLst>
            </p:cNvPr>
            <p:cNvCxnSpPr>
              <a:cxnSpLocks/>
            </p:cNvCxnSpPr>
            <p:nvPr/>
          </p:nvCxnSpPr>
          <p:spPr>
            <a:xfrm>
              <a:off x="3594101" y="1181100"/>
              <a:ext cx="349250" cy="63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E44F83E5-3D29-6BE0-360F-B4AC7A44F4AA}"/>
                    </a:ext>
                  </a:extLst>
                </p:cNvPr>
                <p:cNvSpPr txBox="1"/>
                <p:nvPr/>
              </p:nvSpPr>
              <p:spPr>
                <a:xfrm rot="5400000">
                  <a:off x="2935937" y="1389680"/>
                  <a:ext cx="1212849" cy="4083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fr-FR" baseline="-25000"/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E44F83E5-3D29-6BE0-360F-B4AC7A44F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935937" y="1389680"/>
                  <a:ext cx="1212849" cy="4083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FA87D758-762D-FCCA-8893-BABFA7318D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8052" y="987425"/>
              <a:ext cx="0" cy="3873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9FB7C379-ABB3-7A4B-7997-7D8600215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452" y="987425"/>
              <a:ext cx="0" cy="3873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346BC3E9-A0DD-BD65-D623-F64228A97845}"/>
                </a:ext>
              </a:extLst>
            </p:cNvPr>
            <p:cNvCxnSpPr>
              <a:cxnSpLocks/>
            </p:cNvCxnSpPr>
            <p:nvPr/>
          </p:nvCxnSpPr>
          <p:spPr>
            <a:xfrm>
              <a:off x="3095627" y="1181100"/>
              <a:ext cx="349250" cy="63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B3A9074-6498-5CA8-CFF1-26194E532202}"/>
              </a:ext>
            </a:extLst>
          </p:cNvPr>
          <p:cNvGrpSpPr/>
          <p:nvPr/>
        </p:nvGrpSpPr>
        <p:grpSpPr>
          <a:xfrm>
            <a:off x="8891256" y="2643367"/>
            <a:ext cx="542544" cy="1208778"/>
            <a:chOff x="9287256" y="548140"/>
            <a:chExt cx="542544" cy="1208778"/>
          </a:xfrm>
        </p:grpSpPr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8209CE49-2CD2-D0B9-59FD-0CC3104931C5}"/>
                </a:ext>
              </a:extLst>
            </p:cNvPr>
            <p:cNvCxnSpPr/>
            <p:nvPr/>
          </p:nvCxnSpPr>
          <p:spPr>
            <a:xfrm>
              <a:off x="9829800" y="548140"/>
              <a:ext cx="0" cy="3789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7F59F01A-BFD2-3D96-6908-773FC57F06B1}"/>
                </a:ext>
              </a:extLst>
            </p:cNvPr>
            <p:cNvCxnSpPr>
              <a:cxnSpLocks/>
            </p:cNvCxnSpPr>
            <p:nvPr/>
          </p:nvCxnSpPr>
          <p:spPr>
            <a:xfrm>
              <a:off x="9601200" y="910709"/>
              <a:ext cx="0" cy="46724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D95EB835-B95E-B69E-B2FC-A951F414C2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96628" y="916240"/>
              <a:ext cx="2286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6043F47C-E6D5-57A6-DAAC-801BF0D207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7256" y="1144329"/>
              <a:ext cx="2286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necteur droit 53">
              <a:extLst>
                <a:ext uri="{FF2B5EF4-FFF2-40B4-BE49-F238E27FC236}">
                  <a16:creationId xmlns:a16="http://schemas.microsoft.com/office/drawing/2014/main" id="{C8A69125-371A-81DD-08A5-1E3AAC186EC1}"/>
                </a:ext>
              </a:extLst>
            </p:cNvPr>
            <p:cNvCxnSpPr/>
            <p:nvPr/>
          </p:nvCxnSpPr>
          <p:spPr>
            <a:xfrm>
              <a:off x="9829800" y="1377950"/>
              <a:ext cx="0" cy="3789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1A5E0631-86A1-5DD9-CBCB-96F120526950}"/>
                </a:ext>
              </a:extLst>
            </p:cNvPr>
            <p:cNvCxnSpPr>
              <a:cxnSpLocks/>
            </p:cNvCxnSpPr>
            <p:nvPr/>
          </p:nvCxnSpPr>
          <p:spPr>
            <a:xfrm>
              <a:off x="9515856" y="910708"/>
              <a:ext cx="0" cy="46724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necteur droit avec flèche 55">
              <a:extLst>
                <a:ext uri="{FF2B5EF4-FFF2-40B4-BE49-F238E27FC236}">
                  <a16:creationId xmlns:a16="http://schemas.microsoft.com/office/drawing/2014/main" id="{1FF07718-74D4-0DDC-BBDD-6350F4791A85}"/>
                </a:ext>
              </a:extLst>
            </p:cNvPr>
            <p:cNvCxnSpPr>
              <a:cxnSpLocks/>
            </p:cNvCxnSpPr>
            <p:nvPr/>
          </p:nvCxnSpPr>
          <p:spPr>
            <a:xfrm>
              <a:off x="9596628" y="1377949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1E81C364-2731-06E8-7872-283C418D7F66}"/>
              </a:ext>
            </a:extLst>
          </p:cNvPr>
          <p:cNvGrpSpPr/>
          <p:nvPr/>
        </p:nvGrpSpPr>
        <p:grpSpPr>
          <a:xfrm>
            <a:off x="8395337" y="1432580"/>
            <a:ext cx="1945639" cy="386199"/>
            <a:chOff x="5357573" y="1925201"/>
            <a:chExt cx="1945639" cy="386199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8D95D654-043D-79B2-51C7-305698687517}"/>
                </a:ext>
              </a:extLst>
            </p:cNvPr>
            <p:cNvCxnSpPr>
              <a:cxnSpLocks/>
            </p:cNvCxnSpPr>
            <p:nvPr/>
          </p:nvCxnSpPr>
          <p:spPr>
            <a:xfrm>
              <a:off x="5357573" y="2311400"/>
              <a:ext cx="194563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48E87A6F-A5A7-B893-F429-C6E334CC084B}"/>
                    </a:ext>
                  </a:extLst>
                </p:cNvPr>
                <p:cNvSpPr txBox="1"/>
                <p:nvPr/>
              </p:nvSpPr>
              <p:spPr>
                <a:xfrm>
                  <a:off x="5569758" y="1925201"/>
                  <a:ext cx="12128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𝑉𝑑𝑑</m:t>
                        </m:r>
                      </m:oMath>
                    </m:oMathPara>
                  </a14:m>
                  <a:endParaRPr lang="fr-FR"/>
                </a:p>
              </p:txBody>
            </p:sp>
          </mc:Choice>
          <mc:Fallback xmlns=""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48E87A6F-A5A7-B893-F429-C6E334CC0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9758" y="1925201"/>
                  <a:ext cx="121284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FF9D21C2-B2EA-7C2A-9A15-57BB9B80E1D1}"/>
                  </a:ext>
                </a:extLst>
              </p:cNvPr>
              <p:cNvSpPr txBox="1"/>
              <p:nvPr/>
            </p:nvSpPr>
            <p:spPr>
              <a:xfrm>
                <a:off x="9305784" y="4187467"/>
                <a:ext cx="508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fr-FR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baseline="-2500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FF9D21C2-B2EA-7C2A-9A15-57BB9B80E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784" y="4187467"/>
                <a:ext cx="5082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FB5317F-8988-329D-524C-A02BBD92C129}"/>
              </a:ext>
            </a:extLst>
          </p:cNvPr>
          <p:cNvCxnSpPr>
            <a:cxnSpLocks/>
          </p:cNvCxnSpPr>
          <p:nvPr/>
        </p:nvCxnSpPr>
        <p:spPr>
          <a:xfrm flipH="1">
            <a:off x="9430292" y="1818636"/>
            <a:ext cx="1233" cy="1718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402C8896-1850-3EF8-BE9B-5CFEF279F913}"/>
                  </a:ext>
                </a:extLst>
              </p:cNvPr>
              <p:cNvSpPr txBox="1"/>
              <p:nvPr/>
            </p:nvSpPr>
            <p:spPr>
              <a:xfrm>
                <a:off x="9160253" y="2025544"/>
                <a:ext cx="1212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baseline="-2500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402C8896-1850-3EF8-BE9B-5CFEF279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253" y="2025544"/>
                <a:ext cx="12128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4CFB8E71-42C9-1BC4-0E9C-B4B3EC1E56B2}"/>
                  </a:ext>
                </a:extLst>
              </p:cNvPr>
              <p:cNvSpPr txBox="1"/>
              <p:nvPr/>
            </p:nvSpPr>
            <p:spPr>
              <a:xfrm>
                <a:off x="8105824" y="1985825"/>
                <a:ext cx="1212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fr-FR" baseline="-2500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4CFB8E71-42C9-1BC4-0E9C-B4B3EC1E5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824" y="1985825"/>
                <a:ext cx="12128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A72B674-731F-EB0A-C4F1-BB3DF2AC0861}"/>
              </a:ext>
            </a:extLst>
          </p:cNvPr>
          <p:cNvCxnSpPr>
            <a:cxnSpLocks/>
          </p:cNvCxnSpPr>
          <p:nvPr/>
        </p:nvCxnSpPr>
        <p:spPr>
          <a:xfrm>
            <a:off x="8920791" y="2573581"/>
            <a:ext cx="141704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F25EEAAD-0445-D499-9C0F-433697D1B3F4}"/>
              </a:ext>
            </a:extLst>
          </p:cNvPr>
          <p:cNvCxnSpPr>
            <a:cxnSpLocks/>
          </p:cNvCxnSpPr>
          <p:nvPr/>
        </p:nvCxnSpPr>
        <p:spPr>
          <a:xfrm>
            <a:off x="9433800" y="2414375"/>
            <a:ext cx="0" cy="3345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AF8E0359-5831-8499-4456-318C90F0C1DC}"/>
              </a:ext>
            </a:extLst>
          </p:cNvPr>
          <p:cNvGrpSpPr/>
          <p:nvPr/>
        </p:nvGrpSpPr>
        <p:grpSpPr>
          <a:xfrm>
            <a:off x="8888981" y="3753214"/>
            <a:ext cx="542544" cy="1208778"/>
            <a:chOff x="9287256" y="548140"/>
            <a:chExt cx="542544" cy="1208778"/>
          </a:xfrm>
        </p:grpSpPr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8EACB7E1-1BF2-5400-9453-4D289E7197DC}"/>
                </a:ext>
              </a:extLst>
            </p:cNvPr>
            <p:cNvCxnSpPr/>
            <p:nvPr/>
          </p:nvCxnSpPr>
          <p:spPr>
            <a:xfrm>
              <a:off x="9829800" y="548140"/>
              <a:ext cx="0" cy="3789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E2211752-8DDA-4733-6236-A7032C7DE291}"/>
                </a:ext>
              </a:extLst>
            </p:cNvPr>
            <p:cNvCxnSpPr>
              <a:cxnSpLocks/>
            </p:cNvCxnSpPr>
            <p:nvPr/>
          </p:nvCxnSpPr>
          <p:spPr>
            <a:xfrm>
              <a:off x="9601200" y="910709"/>
              <a:ext cx="0" cy="46724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80C4E06E-709A-ECAC-A0C2-9039B8A3E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96628" y="916240"/>
              <a:ext cx="2286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4D579E44-58BC-207F-8839-E486C86BE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7256" y="1144329"/>
              <a:ext cx="2286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03D61E74-0DFB-F58F-8953-39A30E426C6B}"/>
                </a:ext>
              </a:extLst>
            </p:cNvPr>
            <p:cNvCxnSpPr/>
            <p:nvPr/>
          </p:nvCxnSpPr>
          <p:spPr>
            <a:xfrm>
              <a:off x="9829800" y="1377950"/>
              <a:ext cx="0" cy="3789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0EFF6A3A-4B81-5CB9-3FD0-DCC7224E6A36}"/>
                </a:ext>
              </a:extLst>
            </p:cNvPr>
            <p:cNvCxnSpPr>
              <a:cxnSpLocks/>
            </p:cNvCxnSpPr>
            <p:nvPr/>
          </p:nvCxnSpPr>
          <p:spPr>
            <a:xfrm>
              <a:off x="9515856" y="910708"/>
              <a:ext cx="0" cy="46724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5682ADDE-A504-AC32-357B-3A21A734A0F7}"/>
                </a:ext>
              </a:extLst>
            </p:cNvPr>
            <p:cNvCxnSpPr>
              <a:cxnSpLocks/>
            </p:cNvCxnSpPr>
            <p:nvPr/>
          </p:nvCxnSpPr>
          <p:spPr>
            <a:xfrm>
              <a:off x="9596628" y="1377949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DE67DC46-693A-4184-0AEC-E67573712969}"/>
                  </a:ext>
                </a:extLst>
              </p:cNvPr>
              <p:cNvSpPr txBox="1"/>
              <p:nvPr/>
            </p:nvSpPr>
            <p:spPr>
              <a:xfrm>
                <a:off x="9258437" y="3048559"/>
                <a:ext cx="508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fr-FR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fr-FR" baseline="-2500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DE67DC46-693A-4184-0AEC-E67573712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437" y="3048559"/>
                <a:ext cx="50824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e 22">
            <a:extLst>
              <a:ext uri="{FF2B5EF4-FFF2-40B4-BE49-F238E27FC236}">
                <a16:creationId xmlns:a16="http://schemas.microsoft.com/office/drawing/2014/main" id="{B34B8CBA-54F0-A5AA-35DF-0F9850BE4CC5}"/>
              </a:ext>
            </a:extLst>
          </p:cNvPr>
          <p:cNvGrpSpPr/>
          <p:nvPr/>
        </p:nvGrpSpPr>
        <p:grpSpPr>
          <a:xfrm>
            <a:off x="9099130" y="5490252"/>
            <a:ext cx="535739" cy="365175"/>
            <a:chOff x="5650011" y="4392707"/>
            <a:chExt cx="535739" cy="365175"/>
          </a:xfrm>
        </p:grpSpPr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65C5295A-F75A-C22F-C671-895A57F82165}"/>
                </a:ext>
              </a:extLst>
            </p:cNvPr>
            <p:cNvCxnSpPr>
              <a:cxnSpLocks/>
            </p:cNvCxnSpPr>
            <p:nvPr/>
          </p:nvCxnSpPr>
          <p:spPr>
            <a:xfrm>
              <a:off x="5785700" y="4646707"/>
              <a:ext cx="400050" cy="31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217D399A-84D9-D057-9C27-13528CE85ED0}"/>
                </a:ext>
              </a:extLst>
            </p:cNvPr>
            <p:cNvCxnSpPr/>
            <p:nvPr/>
          </p:nvCxnSpPr>
          <p:spPr>
            <a:xfrm flipV="1">
              <a:off x="5650011" y="4645871"/>
              <a:ext cx="139700" cy="108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06B41FAB-976D-877B-929A-E805B3919AC3}"/>
                </a:ext>
              </a:extLst>
            </p:cNvPr>
            <p:cNvCxnSpPr/>
            <p:nvPr/>
          </p:nvCxnSpPr>
          <p:spPr>
            <a:xfrm flipV="1">
              <a:off x="5902415" y="4649882"/>
              <a:ext cx="139700" cy="108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F7D9486F-C958-AABC-085E-916FE112677C}"/>
                </a:ext>
              </a:extLst>
            </p:cNvPr>
            <p:cNvCxnSpPr/>
            <p:nvPr/>
          </p:nvCxnSpPr>
          <p:spPr>
            <a:xfrm flipV="1">
              <a:off x="6042092" y="4649882"/>
              <a:ext cx="139700" cy="108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86D67964-757E-37CC-F44D-631754C4C0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5725" y="4392707"/>
              <a:ext cx="0" cy="254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9C3C0AD6-FF90-DC62-1402-AE9883182969}"/>
                </a:ext>
              </a:extLst>
            </p:cNvPr>
            <p:cNvCxnSpPr/>
            <p:nvPr/>
          </p:nvCxnSpPr>
          <p:spPr>
            <a:xfrm flipV="1">
              <a:off x="5771749" y="4649882"/>
              <a:ext cx="139700" cy="108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34E1DAD-613E-242A-4817-F3A93A837084}"/>
              </a:ext>
            </a:extLst>
          </p:cNvPr>
          <p:cNvCxnSpPr>
            <a:cxnSpLocks/>
          </p:cNvCxnSpPr>
          <p:nvPr/>
        </p:nvCxnSpPr>
        <p:spPr>
          <a:xfrm flipV="1">
            <a:off x="8399932" y="1814041"/>
            <a:ext cx="0" cy="14280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7B737FAC-081A-2F9C-D351-74CF5EB6119A}"/>
              </a:ext>
            </a:extLst>
          </p:cNvPr>
          <p:cNvCxnSpPr>
            <a:cxnSpLocks/>
          </p:cNvCxnSpPr>
          <p:nvPr/>
        </p:nvCxnSpPr>
        <p:spPr>
          <a:xfrm>
            <a:off x="8395337" y="3243330"/>
            <a:ext cx="60447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4B534086-6FEC-55D9-357C-2D2B5C3A1501}"/>
                  </a:ext>
                </a:extLst>
              </p:cNvPr>
              <p:cNvSpPr txBox="1"/>
              <p:nvPr/>
            </p:nvSpPr>
            <p:spPr>
              <a:xfrm>
                <a:off x="7990848" y="3749997"/>
                <a:ext cx="1212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fr-FR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baseline="-2500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4B534086-6FEC-55D9-357C-2D2B5C3A1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848" y="3749997"/>
                <a:ext cx="121284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e 26">
            <a:extLst>
              <a:ext uri="{FF2B5EF4-FFF2-40B4-BE49-F238E27FC236}">
                <a16:creationId xmlns:a16="http://schemas.microsoft.com/office/drawing/2014/main" id="{8C7DE26B-2E28-5A58-6AA2-5AE842D4FFF8}"/>
              </a:ext>
            </a:extLst>
          </p:cNvPr>
          <p:cNvGrpSpPr/>
          <p:nvPr/>
        </p:nvGrpSpPr>
        <p:grpSpPr>
          <a:xfrm>
            <a:off x="8763191" y="4699992"/>
            <a:ext cx="931847" cy="487692"/>
            <a:chOff x="2730873" y="987425"/>
            <a:chExt cx="2054372" cy="907369"/>
          </a:xfrm>
        </p:grpSpPr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02AD741F-09E6-89CC-BB9A-20BC83CF9F3E}"/>
                </a:ext>
              </a:extLst>
            </p:cNvPr>
            <p:cNvCxnSpPr>
              <a:cxnSpLocks/>
            </p:cNvCxnSpPr>
            <p:nvPr/>
          </p:nvCxnSpPr>
          <p:spPr>
            <a:xfrm>
              <a:off x="3594101" y="1181100"/>
              <a:ext cx="349250" cy="63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385B12D0-F093-58FD-1B75-9273632BB349}"/>
                    </a:ext>
                  </a:extLst>
                </p:cNvPr>
                <p:cNvSpPr txBox="1"/>
                <p:nvPr/>
              </p:nvSpPr>
              <p:spPr>
                <a:xfrm>
                  <a:off x="2730873" y="1207638"/>
                  <a:ext cx="2054372" cy="6871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/>
                </a:p>
              </p:txBody>
            </p:sp>
          </mc:Choice>
          <mc:Fallback xmlns="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385B12D0-F093-58FD-1B75-9273632BB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873" y="1207638"/>
                  <a:ext cx="2054372" cy="68715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6865B711-1104-4E29-E01F-296B92B8F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8052" y="987425"/>
              <a:ext cx="0" cy="3873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3AA4F675-867E-F474-DA46-7C4041CCC4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452" y="987425"/>
              <a:ext cx="0" cy="3873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FE6A3A7E-DA47-063B-5253-E3647D941E4C}"/>
                </a:ext>
              </a:extLst>
            </p:cNvPr>
            <p:cNvCxnSpPr>
              <a:cxnSpLocks/>
            </p:cNvCxnSpPr>
            <p:nvPr/>
          </p:nvCxnSpPr>
          <p:spPr>
            <a:xfrm>
              <a:off x="3095627" y="1181100"/>
              <a:ext cx="349250" cy="63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AF7CCE39-FB6F-D606-D214-0EC634CFD40E}"/>
              </a:ext>
            </a:extLst>
          </p:cNvPr>
          <p:cNvCxnSpPr>
            <a:cxnSpLocks/>
          </p:cNvCxnSpPr>
          <p:nvPr/>
        </p:nvCxnSpPr>
        <p:spPr>
          <a:xfrm flipV="1">
            <a:off x="8937894" y="4335808"/>
            <a:ext cx="11612" cy="468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E601EDB1-5101-577E-5FA7-4457E7A9DD06}"/>
              </a:ext>
            </a:extLst>
          </p:cNvPr>
          <p:cNvCxnSpPr>
            <a:cxnSpLocks/>
          </p:cNvCxnSpPr>
          <p:nvPr/>
        </p:nvCxnSpPr>
        <p:spPr>
          <a:xfrm>
            <a:off x="9253007" y="4804926"/>
            <a:ext cx="18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2924FC0E-05F5-FAC9-7622-5CE07047FC63}"/>
              </a:ext>
            </a:extLst>
          </p:cNvPr>
          <p:cNvSpPr txBox="1"/>
          <p:nvPr/>
        </p:nvSpPr>
        <p:spPr>
          <a:xfrm>
            <a:off x="1040949" y="2263808"/>
            <a:ext cx="69680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000"/>
              <a:t>Extraction du </a:t>
            </a:r>
            <a:r>
              <a:rPr lang="fr-FR" sz="2000" err="1"/>
              <a:t>gm</a:t>
            </a:r>
            <a:endParaRPr lang="fr-FR" sz="20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/>
              <a:t>Simulation DC transistor NMOS polarisé à 2V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/>
              <a:t>Adaptation d’impédance d’entrée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000"/>
              <a:t>Simulation paramètre S </a:t>
            </a:r>
            <a:r>
              <a:rPr lang="fr-FR" sz="2000">
                <a:sym typeface="Wingdings" panose="05000000000000000000" pitchFamily="2" charset="2"/>
              </a:rPr>
              <a:t> Abaque de </a:t>
            </a:r>
            <a:r>
              <a:rPr lang="fr-FR" sz="2000" err="1">
                <a:sym typeface="Wingdings" panose="05000000000000000000" pitchFamily="2" charset="2"/>
              </a:rPr>
              <a:t>smith</a:t>
            </a:r>
            <a:endParaRPr lang="fr-FR" sz="2000"/>
          </a:p>
          <a:p>
            <a:pPr marL="457200" indent="-457200">
              <a:buFont typeface="+mj-lt"/>
              <a:buAutoNum type="arabicPeriod"/>
            </a:pPr>
            <a:r>
              <a:rPr lang="fr-FR" sz="2000"/>
              <a:t>Polarisation de N1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/>
              <a:t>Gain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/>
              <a:t>Facteur de bruit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/>
              <a:t>IIP3</a:t>
            </a:r>
          </a:p>
        </p:txBody>
      </p:sp>
    </p:spTree>
    <p:extLst>
      <p:ext uri="{BB962C8B-B14F-4D97-AF65-F5344CB8AC3E}">
        <p14:creationId xmlns:p14="http://schemas.microsoft.com/office/powerpoint/2010/main" val="656306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E706F6-D788-956C-135B-1DA93501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inductance dégénérative</a:t>
            </a:r>
            <a:br>
              <a:rPr lang="fr-FR"/>
            </a:br>
            <a:r>
              <a:rPr lang="fr-FR"/>
              <a:t>Extraction du gm (1/2)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8DAA43-15A5-08AC-DAE5-0B6DC6875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48</a:t>
            </a:fld>
            <a:endParaRPr lang="fr-FR" b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06008758-EC7D-C597-1111-833236E7278D}"/>
                  </a:ext>
                </a:extLst>
              </p:cNvPr>
              <p:cNvSpPr txBox="1"/>
              <p:nvPr/>
            </p:nvSpPr>
            <p:spPr>
              <a:xfrm>
                <a:off x="6893052" y="2315964"/>
                <a:ext cx="5554218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𝐷𝑜𝑖𝑔𝑡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=10µ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2400" b="0" i="1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sz="2400" b="0" i="1">
                    <a:latin typeface="Cambria Math" panose="02040503050406030204" pitchFamily="18" charset="0"/>
                  </a:rPr>
                  <a:t>Nombre de doigts = 11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=110µ</m:t>
                    </m:r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 ≈106µ</m:t>
                    </m:r>
                    <m:r>
                      <a:rPr lang="fr-F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2400" b="0" i="1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fr-FR" sz="2400" i="1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sz="2400" i="1">
                    <a:latin typeface="Cambria Math" panose="02040503050406030204" pitchFamily="18" charset="0"/>
                  </a:rPr>
                  <a:t>Analyse DC avec </a:t>
                </a:r>
                <a:r>
                  <a:rPr lang="fr-FR" sz="2400" i="1" err="1">
                    <a:latin typeface="Cambria Math" panose="02040503050406030204" pitchFamily="18" charset="0"/>
                  </a:rPr>
                  <a:t>sweep</a:t>
                </a:r>
                <a:r>
                  <a:rPr lang="fr-FR" sz="2400" i="1">
                    <a:latin typeface="Cambria Math" panose="02040503050406030204" pitchFamily="18" charset="0"/>
                  </a:rPr>
                  <a:t> sur </a:t>
                </a:r>
                <a:r>
                  <a:rPr lang="fr-FR" sz="2400" i="1" err="1">
                    <a:latin typeface="Cambria Math" panose="02040503050406030204" pitchFamily="18" charset="0"/>
                  </a:rPr>
                  <a:t>Vgs</a:t>
                </a:r>
                <a:endParaRPr lang="fr-FR" sz="2400" i="1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fr-FR" sz="2400" b="0" i="1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sz="2400" i="1">
                    <a:latin typeface="Cambria Math" panose="02040503050406030204" pitchFamily="18" charset="0"/>
                  </a:rPr>
                  <a:t>Objectif 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𝑔𝑚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=32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𝑚𝑆</m:t>
                    </m:r>
                  </m:oMath>
                </a14:m>
                <a:endParaRPr lang="fr-FR" sz="2400" b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06008758-EC7D-C597-1111-833236E72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052" y="2315964"/>
                <a:ext cx="5554218" cy="2677656"/>
              </a:xfrm>
              <a:prstGeom prst="rect">
                <a:avLst/>
              </a:prstGeom>
              <a:blipFill>
                <a:blip r:embed="rId3"/>
                <a:stretch>
                  <a:fillRect t="-683" b="-3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e 6">
            <a:extLst>
              <a:ext uri="{FF2B5EF4-FFF2-40B4-BE49-F238E27FC236}">
                <a16:creationId xmlns:a16="http://schemas.microsoft.com/office/drawing/2014/main" id="{C295F691-F750-C738-1BC4-9F4E0AABAC25}"/>
              </a:ext>
            </a:extLst>
          </p:cNvPr>
          <p:cNvGrpSpPr/>
          <p:nvPr/>
        </p:nvGrpSpPr>
        <p:grpSpPr>
          <a:xfrm>
            <a:off x="297180" y="1816420"/>
            <a:ext cx="6637782" cy="4033462"/>
            <a:chOff x="1143000" y="3154680"/>
            <a:chExt cx="4839757" cy="3083822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371EED4-F202-7793-AF07-47678698B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AE1"/>
                </a:clrFrom>
                <a:clrTo>
                  <a:srgbClr val="FFFAE1">
                    <a:alpha val="0"/>
                  </a:srgbClr>
                </a:clrTo>
              </a:clrChange>
            </a:blip>
            <a:srcRect t="41254"/>
            <a:stretch/>
          </p:blipFill>
          <p:spPr>
            <a:xfrm>
              <a:off x="1607825" y="3577590"/>
              <a:ext cx="4374932" cy="266091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A1E0F67-71E6-42AB-F5DC-B033FCEF2230}"/>
                </a:ext>
              </a:extLst>
            </p:cNvPr>
            <p:cNvSpPr/>
            <p:nvPr/>
          </p:nvSpPr>
          <p:spPr>
            <a:xfrm>
              <a:off x="1143000" y="3154680"/>
              <a:ext cx="1600200" cy="1325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48299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8B7FA-D342-E6FC-9E18-AEA138FD7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40F29A-7991-4432-2D19-6EBAE86AE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inductance dégénérative</a:t>
            </a:r>
            <a:br>
              <a:rPr lang="fr-FR"/>
            </a:br>
            <a:r>
              <a:rPr lang="fr-FR"/>
              <a:t>Extraction du gm (2/2)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0A4820-603F-5886-A7EE-43FB7C4F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49</a:t>
            </a:fld>
            <a:endParaRPr lang="fr-FR" b="1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3102AAF-F98F-7AF2-F975-9F448ED71D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75749" y="1758759"/>
            <a:ext cx="7120558" cy="4335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D8BAB92-EF99-9518-16ED-FF9B30C62C28}"/>
                  </a:ext>
                </a:extLst>
              </p:cNvPr>
              <p:cNvSpPr txBox="1"/>
              <p:nvPr/>
            </p:nvSpPr>
            <p:spPr>
              <a:xfrm>
                <a:off x="-203921" y="2528591"/>
                <a:ext cx="49796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fr-FR" sz="2800" b="1"/>
                  <a:t>Pour obtenir : </a:t>
                </a:r>
                <a14:m>
                  <m:oMath xmlns:m="http://schemas.openxmlformats.org/officeDocument/2006/math"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𝒈𝒎</m:t>
                    </m:r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𝟑𝟐</m:t>
                    </m:r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𝒎𝑺</m:t>
                    </m:r>
                  </m:oMath>
                </a14:m>
                <a:endParaRPr lang="fr-FR" sz="2800" b="1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D8BAB92-EF99-9518-16ED-FF9B30C62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3921" y="2528591"/>
                <a:ext cx="4979670" cy="523220"/>
              </a:xfrm>
              <a:prstGeom prst="rect">
                <a:avLst/>
              </a:prstGeom>
              <a:blipFill>
                <a:blip r:embed="rId4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6E43A32-48F5-68DC-FECD-750BF1194868}"/>
                  </a:ext>
                </a:extLst>
              </p:cNvPr>
              <p:cNvSpPr txBox="1"/>
              <p:nvPr/>
            </p:nvSpPr>
            <p:spPr>
              <a:xfrm>
                <a:off x="1463040" y="3390567"/>
                <a:ext cx="1943100" cy="491738"/>
              </a:xfrm>
              <a:prstGeom prst="rect">
                <a:avLst/>
              </a:prstGeom>
              <a:noFill/>
              <a:ln w="38100">
                <a:solidFill>
                  <a:srgbClr val="CC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𝑔𝑠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=0,6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fr-FR" sz="2400" b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6E43A32-48F5-68DC-FECD-750BF1194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040" y="3390567"/>
                <a:ext cx="1943100" cy="491738"/>
              </a:xfrm>
              <a:prstGeom prst="rect">
                <a:avLst/>
              </a:prstGeom>
              <a:blipFill>
                <a:blip r:embed="rId5"/>
                <a:stretch>
                  <a:fillRect b="-3448"/>
                </a:stretch>
              </a:blipFill>
              <a:ln w="38100">
                <a:solidFill>
                  <a:srgbClr val="CC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A55C2136-4926-22F0-6700-C1E8846865F2}"/>
              </a:ext>
            </a:extLst>
          </p:cNvPr>
          <p:cNvSpPr/>
          <p:nvPr/>
        </p:nvSpPr>
        <p:spPr>
          <a:xfrm>
            <a:off x="937260" y="3468037"/>
            <a:ext cx="411480" cy="338153"/>
          </a:xfrm>
          <a:prstGeom prst="rightArrow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006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AED4780-3EB7-4ABA-94E2-D50F5861A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Enjeux pédagogiques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0D7E5DC-FA74-1F4D-DB45-D1DC2A69B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Gestion de projet</a:t>
            </a:r>
          </a:p>
          <a:p>
            <a:r>
              <a:rPr lang="fr-FR"/>
              <a:t>Utilisation d’outils open source (adaptabilité)</a:t>
            </a:r>
            <a:endParaRPr lang="fr-FR">
              <a:ea typeface="Calibri"/>
              <a:cs typeface="Calibri"/>
            </a:endParaRPr>
          </a:p>
          <a:p>
            <a:r>
              <a:rPr lang="fr-FR"/>
              <a:t>Démarche R&amp;D-&gt; Agile</a:t>
            </a:r>
            <a:endParaRPr lang="fr-FR">
              <a:ea typeface="Calibri"/>
              <a:cs typeface="Calibri"/>
            </a:endParaRPr>
          </a:p>
          <a:p>
            <a:r>
              <a:rPr lang="fr-FR"/>
              <a:t>Flow de conception complet</a:t>
            </a:r>
            <a:endParaRPr lang="fr-FR">
              <a:ea typeface="Calibri"/>
              <a:cs typeface="Calibri"/>
            </a:endParaRPr>
          </a:p>
          <a:p>
            <a:r>
              <a:rPr lang="fr-FR"/>
              <a:t>Utilisation concrète des notions vues en cours</a:t>
            </a:r>
            <a:endParaRPr lang="fr-FR">
              <a:ea typeface="Calibri"/>
              <a:cs typeface="Calibri"/>
            </a:endParaRPr>
          </a:p>
          <a:p>
            <a:r>
              <a:rPr lang="fr-FR"/>
              <a:t>De l’analyse bloc à la réalisation technique (comprendre les blocs et intéraction)</a:t>
            </a:r>
            <a:endParaRPr lang="fr-FR">
              <a:ea typeface="Calibri"/>
              <a:cs typeface="Calibri"/>
            </a:endParaRPr>
          </a:p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742CE9E-4344-7B61-526B-08B02130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5</a:t>
            </a:fld>
            <a:endParaRPr lang="fr-FR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301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29950-BCE9-29B1-54A9-0156DFF74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435D5-103C-E7A8-9BA4-D5BD0471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inductance dégénérative</a:t>
            </a:r>
            <a:br>
              <a:rPr lang="fr-FR"/>
            </a:br>
            <a:r>
              <a:rPr lang="fr-FR"/>
              <a:t>Adaptation </a:t>
            </a:r>
            <a:r>
              <a:rPr lang="fr-FR" err="1"/>
              <a:t>Zin</a:t>
            </a:r>
            <a:r>
              <a:rPr lang="fr-FR"/>
              <a:t> </a:t>
            </a:r>
            <a:r>
              <a:rPr lang="fr-FR">
                <a:sym typeface="Wingdings" panose="05000000000000000000" pitchFamily="2" charset="2"/>
              </a:rPr>
              <a:t>(</a:t>
            </a:r>
            <a:r>
              <a:rPr lang="fr-FR" i="1">
                <a:sym typeface="Wingdings" panose="05000000000000000000" pitchFamily="2" charset="2"/>
              </a:rPr>
              <a:t>en cours)  </a:t>
            </a:r>
            <a:endParaRPr lang="fr-FR" i="1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6DCCE6-8799-585B-2ACA-111371458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50</a:t>
            </a:fld>
            <a:endParaRPr lang="fr-FR" b="1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9038B95-1873-6EAC-F882-37CC8D08B6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7809" y="1077181"/>
            <a:ext cx="4525991" cy="527917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3846714-A638-DAA6-5169-1C940638E819}"/>
              </a:ext>
            </a:extLst>
          </p:cNvPr>
          <p:cNvSpPr txBox="1"/>
          <p:nvPr/>
        </p:nvSpPr>
        <p:spPr>
          <a:xfrm>
            <a:off x="931730" y="2863027"/>
            <a:ext cx="54483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/>
              <a:t>Analyse paramètre S pour déterminer les valeurs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/>
              <a:t>L</a:t>
            </a:r>
            <a:r>
              <a:rPr lang="fr-FR" sz="2000" baseline="-25000"/>
              <a:t>1</a:t>
            </a:r>
            <a:endParaRPr lang="fr-FR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/>
              <a:t>C</a:t>
            </a:r>
            <a:r>
              <a:rPr lang="fr-FR" sz="2000" baseline="-25000"/>
              <a:t>0</a:t>
            </a:r>
            <a:endParaRPr lang="fr-FR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/>
              <a:t>L</a:t>
            </a:r>
            <a:r>
              <a:rPr lang="fr-FR" sz="2000" baseline="-25000"/>
              <a:t>2</a:t>
            </a:r>
            <a:r>
              <a:rPr lang="fr-FR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6505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4B389-A72C-205C-5B33-704FFD10D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D95BBA-ED7F-EFCB-D69E-448AA789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inductance dégénérative</a:t>
            </a:r>
            <a:br>
              <a:rPr lang="fr-FR"/>
            </a:br>
            <a:r>
              <a:rPr lang="fr-FR"/>
              <a:t>Répartition du travail jusqu’à aujourd’hui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4ED05A-2F68-F3E0-DA8F-C458C130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51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81E826A7-EA00-2C3C-DEFC-2C225167327A}"/>
              </a:ext>
            </a:extLst>
          </p:cNvPr>
          <p:cNvSpPr/>
          <p:nvPr/>
        </p:nvSpPr>
        <p:spPr>
          <a:xfrm>
            <a:off x="238099" y="1647383"/>
            <a:ext cx="11740885" cy="4592427"/>
          </a:xfrm>
          <a:prstGeom prst="homePlate">
            <a:avLst>
              <a:gd name="adj" fmla="val 9182"/>
            </a:avLst>
          </a:prstGeom>
          <a:solidFill>
            <a:schemeClr val="bg2">
              <a:lumMod val="50000"/>
              <a:alpha val="85098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9C3580F4-10FB-A5C3-DBB3-F283792CCC13}"/>
              </a:ext>
            </a:extLst>
          </p:cNvPr>
          <p:cNvGraphicFramePr>
            <a:graphicFrameLocks noGrp="1"/>
          </p:cNvGraphicFramePr>
          <p:nvPr/>
        </p:nvGraphicFramePr>
        <p:xfrm>
          <a:off x="324613" y="1648117"/>
          <a:ext cx="11204440" cy="1041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0888">
                  <a:extLst>
                    <a:ext uri="{9D8B030D-6E8A-4147-A177-3AD203B41FA5}">
                      <a16:colId xmlns:a16="http://schemas.microsoft.com/office/drawing/2014/main" val="3192891797"/>
                    </a:ext>
                  </a:extLst>
                </a:gridCol>
                <a:gridCol w="2240888">
                  <a:extLst>
                    <a:ext uri="{9D8B030D-6E8A-4147-A177-3AD203B41FA5}">
                      <a16:colId xmlns:a16="http://schemas.microsoft.com/office/drawing/2014/main" val="3990600482"/>
                    </a:ext>
                  </a:extLst>
                </a:gridCol>
                <a:gridCol w="2240888">
                  <a:extLst>
                    <a:ext uri="{9D8B030D-6E8A-4147-A177-3AD203B41FA5}">
                      <a16:colId xmlns:a16="http://schemas.microsoft.com/office/drawing/2014/main" val="4174338451"/>
                    </a:ext>
                  </a:extLst>
                </a:gridCol>
                <a:gridCol w="2240888">
                  <a:extLst>
                    <a:ext uri="{9D8B030D-6E8A-4147-A177-3AD203B41FA5}">
                      <a16:colId xmlns:a16="http://schemas.microsoft.com/office/drawing/2014/main" val="952948523"/>
                    </a:ext>
                  </a:extLst>
                </a:gridCol>
                <a:gridCol w="2240888">
                  <a:extLst>
                    <a:ext uri="{9D8B030D-6E8A-4147-A177-3AD203B41FA5}">
                      <a16:colId xmlns:a16="http://schemas.microsoft.com/office/drawing/2014/main" val="1797588938"/>
                    </a:ext>
                  </a:extLst>
                </a:gridCol>
              </a:tblGrid>
              <a:tr h="309370">
                <a:tc gridSpan="3">
                  <a:txBody>
                    <a:bodyPr/>
                    <a:lstStyle/>
                    <a:p>
                      <a:pPr algn="ctr"/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MARS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AVRIL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06557475"/>
                  </a:ext>
                </a:extLst>
              </a:tr>
              <a:tr h="309370">
                <a:tc>
                  <a:txBody>
                    <a:bodyPr/>
                    <a:lstStyle/>
                    <a:p>
                      <a:pPr algn="ctr"/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W11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W12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W13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W14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W15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38464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10 | 11 | 12 | 13 | 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17 | 18 | 19 | 20 | 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24 | 25 | 26 | 27 | 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31 | 01 | 02 | 03 | 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>
                          <a:solidFill>
                            <a:schemeClr val="bg1"/>
                          </a:solidFill>
                        </a:rPr>
                        <a:t>07 | 08 | 09 | 10 | 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84394216"/>
                  </a:ext>
                </a:extLst>
              </a:tr>
            </a:tbl>
          </a:graphicData>
        </a:graphic>
      </p:graphicFrame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7FA2976E-3F7C-A60E-E340-839B25E571DA}"/>
              </a:ext>
            </a:extLst>
          </p:cNvPr>
          <p:cNvCxnSpPr>
            <a:cxnSpLocks/>
          </p:cNvCxnSpPr>
          <p:nvPr/>
        </p:nvCxnSpPr>
        <p:spPr>
          <a:xfrm>
            <a:off x="8594499" y="2666790"/>
            <a:ext cx="32202" cy="3628131"/>
          </a:xfrm>
          <a:prstGeom prst="line">
            <a:avLst/>
          </a:prstGeom>
          <a:ln w="762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Connecteur : en angle 82">
            <a:extLst>
              <a:ext uri="{FF2B5EF4-FFF2-40B4-BE49-F238E27FC236}">
                <a16:creationId xmlns:a16="http://schemas.microsoft.com/office/drawing/2014/main" id="{2F0906CC-12A1-01B4-95AA-07F44DE6888C}"/>
              </a:ext>
            </a:extLst>
          </p:cNvPr>
          <p:cNvCxnSpPr>
            <a:cxnSpLocks/>
            <a:stCxn id="51" idx="3"/>
            <a:endCxn id="57" idx="1"/>
          </p:cNvCxnSpPr>
          <p:nvPr/>
        </p:nvCxnSpPr>
        <p:spPr>
          <a:xfrm>
            <a:off x="6059491" y="4095197"/>
            <a:ext cx="508775" cy="1606713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7419AE9C-2A19-B531-8B84-93AD62CCD423}"/>
              </a:ext>
            </a:extLst>
          </p:cNvPr>
          <p:cNvGrpSpPr/>
          <p:nvPr/>
        </p:nvGrpSpPr>
        <p:grpSpPr>
          <a:xfrm>
            <a:off x="178590" y="4578526"/>
            <a:ext cx="8415909" cy="1263623"/>
            <a:chOff x="178590" y="4578526"/>
            <a:chExt cx="8415909" cy="1263623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5E0E8158-1A40-6BB4-DE41-111EE1F0DE61}"/>
                </a:ext>
              </a:extLst>
            </p:cNvPr>
            <p:cNvSpPr txBox="1"/>
            <p:nvPr/>
          </p:nvSpPr>
          <p:spPr>
            <a:xfrm>
              <a:off x="178590" y="4578526"/>
              <a:ext cx="1176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err="1">
                  <a:solidFill>
                    <a:schemeClr val="bg1"/>
                  </a:solidFill>
                </a:rPr>
                <a:t>Sacha.L</a:t>
              </a:r>
              <a:endParaRPr lang="fr-FR" sz="2000" b="1">
                <a:solidFill>
                  <a:schemeClr val="bg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E57AED9-A1D3-B3DD-B1EB-A71A23CBF382}"/>
                </a:ext>
              </a:extLst>
            </p:cNvPr>
            <p:cNvSpPr/>
            <p:nvPr/>
          </p:nvSpPr>
          <p:spPr>
            <a:xfrm>
              <a:off x="5109240" y="5257619"/>
              <a:ext cx="1852456" cy="2804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/>
                <a:t>GitHub et présentation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E52B5BE-EC57-BC27-AA00-9BCC79174C0B}"/>
                </a:ext>
              </a:extLst>
            </p:cNvPr>
            <p:cNvSpPr/>
            <p:nvPr/>
          </p:nvSpPr>
          <p:spPr>
            <a:xfrm>
              <a:off x="6568266" y="5561671"/>
              <a:ext cx="2026233" cy="28047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b="1"/>
                <a:t>LNA Extraction </a:t>
              </a:r>
              <a:r>
                <a:rPr lang="fr-FR" b="1" err="1"/>
                <a:t>gm</a:t>
              </a:r>
              <a:endParaRPr lang="fr-FR" b="1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18C2FD5-D625-8928-09DA-EFC7553A3115}"/>
                </a:ext>
              </a:extLst>
            </p:cNvPr>
            <p:cNvSpPr/>
            <p:nvPr/>
          </p:nvSpPr>
          <p:spPr>
            <a:xfrm>
              <a:off x="881409" y="4940812"/>
              <a:ext cx="5345426" cy="29323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/>
                <a:t>Installation logicielle </a:t>
              </a:r>
            </a:p>
          </p:txBody>
        </p:sp>
      </p:grpSp>
      <p:cxnSp>
        <p:nvCxnSpPr>
          <p:cNvPr id="77" name="Connecteur : en angle 76">
            <a:extLst>
              <a:ext uri="{FF2B5EF4-FFF2-40B4-BE49-F238E27FC236}">
                <a16:creationId xmlns:a16="http://schemas.microsoft.com/office/drawing/2014/main" id="{12ABC878-719E-BC70-425E-7F6956B27E6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 flipH="1">
            <a:off x="3400348" y="3185961"/>
            <a:ext cx="140205" cy="909236"/>
          </a:xfrm>
          <a:prstGeom prst="bentConnector5">
            <a:avLst>
              <a:gd name="adj1" fmla="val 254353"/>
              <a:gd name="adj2" fmla="val 50000"/>
              <a:gd name="adj3" fmla="val 263047"/>
            </a:avLst>
          </a:prstGeom>
          <a:ln w="5715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94CCB59C-C1BF-7159-3AB3-89FA998BC18B}"/>
              </a:ext>
            </a:extLst>
          </p:cNvPr>
          <p:cNvGrpSpPr/>
          <p:nvPr/>
        </p:nvGrpSpPr>
        <p:grpSpPr>
          <a:xfrm>
            <a:off x="290306" y="2654459"/>
            <a:ext cx="8320294" cy="2163509"/>
            <a:chOff x="247097" y="2658475"/>
            <a:chExt cx="8320294" cy="2163509"/>
          </a:xfrm>
        </p:grpSpPr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D1B46D74-D76B-62A0-8527-DB483E6D5B8B}"/>
                </a:ext>
              </a:extLst>
            </p:cNvPr>
            <p:cNvSpPr txBox="1"/>
            <p:nvPr/>
          </p:nvSpPr>
          <p:spPr>
            <a:xfrm>
              <a:off x="247097" y="2658475"/>
              <a:ext cx="13782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err="1">
                  <a:solidFill>
                    <a:schemeClr val="bg1"/>
                  </a:solidFill>
                </a:rPr>
                <a:t>Baptiste.M</a:t>
              </a:r>
              <a:endParaRPr lang="fr-FR" sz="2000" b="1">
                <a:solidFill>
                  <a:schemeClr val="bg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525308B-21D4-DB00-E187-1E1DB31237ED}"/>
                </a:ext>
              </a:extLst>
            </p:cNvPr>
            <p:cNvSpPr/>
            <p:nvPr/>
          </p:nvSpPr>
          <p:spPr>
            <a:xfrm>
              <a:off x="838200" y="3043360"/>
              <a:ext cx="2659144" cy="2932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b="1"/>
                <a:t>LNA</a:t>
              </a:r>
              <a:r>
                <a:rPr lang="fr-FR"/>
                <a:t> </a:t>
              </a:r>
              <a:r>
                <a:rPr lang="fr-FR" b="1"/>
                <a:t>Documentation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5ACBD27-9F44-9B02-9566-5F872F36BB1C}"/>
                </a:ext>
              </a:extLst>
            </p:cNvPr>
            <p:cNvSpPr/>
            <p:nvPr/>
          </p:nvSpPr>
          <p:spPr>
            <a:xfrm>
              <a:off x="3357139" y="3952596"/>
              <a:ext cx="2659143" cy="2932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b="1"/>
                <a:t>LNA</a:t>
              </a:r>
              <a:r>
                <a:rPr lang="fr-FR"/>
                <a:t> </a:t>
              </a:r>
              <a:r>
                <a:rPr lang="fr-FR" b="1"/>
                <a:t>Dimensionnement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BFFC12B-431A-EF47-6281-1FB2306A1129}"/>
                </a:ext>
              </a:extLst>
            </p:cNvPr>
            <p:cNvSpPr/>
            <p:nvPr/>
          </p:nvSpPr>
          <p:spPr>
            <a:xfrm>
              <a:off x="5680271" y="4286742"/>
              <a:ext cx="2887120" cy="5352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/>
                <a:t>Développement Inductance pour l’équipe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994FBC-DDE5-2B57-FAC8-FA283920E7FE}"/>
                </a:ext>
              </a:extLst>
            </p:cNvPr>
            <p:cNvSpPr/>
            <p:nvPr/>
          </p:nvSpPr>
          <p:spPr>
            <a:xfrm>
              <a:off x="1799590" y="3497977"/>
              <a:ext cx="2887120" cy="2932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/>
                <a:t>Calcul spécification</a:t>
              </a:r>
            </a:p>
          </p:txBody>
        </p:sp>
      </p:grpSp>
      <p:pic>
        <p:nvPicPr>
          <p:cNvPr id="36" name="Image 35">
            <a:extLst>
              <a:ext uri="{FF2B5EF4-FFF2-40B4-BE49-F238E27FC236}">
                <a16:creationId xmlns:a16="http://schemas.microsoft.com/office/drawing/2014/main" id="{CD64EA11-5634-DD53-F7AE-C5AC14C68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8386089" y="2666790"/>
            <a:ext cx="416820" cy="4168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DA1B7C-0A7D-2A94-9F62-DC732C30C38F}"/>
              </a:ext>
            </a:extLst>
          </p:cNvPr>
          <p:cNvSpPr/>
          <p:nvPr/>
        </p:nvSpPr>
        <p:spPr>
          <a:xfrm>
            <a:off x="7756818" y="5870467"/>
            <a:ext cx="2092181" cy="2932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/>
              <a:t>LNA Adaptation </a:t>
            </a:r>
            <a:r>
              <a:rPr lang="fr-FR" b="1" err="1"/>
              <a:t>Zin</a:t>
            </a:r>
            <a:endParaRPr lang="fr-FR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56991E-2EAD-E0AC-0BEC-BB65EE170DF9}"/>
              </a:ext>
            </a:extLst>
          </p:cNvPr>
          <p:cNvSpPr/>
          <p:nvPr/>
        </p:nvSpPr>
        <p:spPr>
          <a:xfrm>
            <a:off x="9411427" y="5525389"/>
            <a:ext cx="2483013" cy="2932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/>
              <a:t>LNA Facteur de bruit + IIP3</a:t>
            </a:r>
          </a:p>
        </p:txBody>
      </p:sp>
    </p:spTree>
    <p:extLst>
      <p:ext uri="{BB962C8B-B14F-4D97-AF65-F5344CB8AC3E}">
        <p14:creationId xmlns:p14="http://schemas.microsoft.com/office/powerpoint/2010/main" val="32925896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34F129B-F1AE-B585-7EF3-BD1A849A1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8809710" cy="1325563"/>
          </a:xfrm>
        </p:spPr>
        <p:txBody>
          <a:bodyPr>
            <a:normAutofit/>
          </a:bodyPr>
          <a:lstStyle/>
          <a:p>
            <a:r>
              <a:rPr lang="fr-FR"/>
              <a:t>LNA grille commune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9B9CC3D-5AF6-A56A-FB10-E30193372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9887" y="2302094"/>
            <a:ext cx="10515600" cy="3268393"/>
          </a:xfrm>
        </p:spPr>
        <p:txBody>
          <a:bodyPr/>
          <a:lstStyle/>
          <a:p>
            <a:r>
              <a:rPr lang="fr-FR"/>
              <a:t>Enjeu global/fonctionnel</a:t>
            </a:r>
          </a:p>
          <a:p>
            <a:r>
              <a:rPr lang="fr-FR" err="1"/>
              <a:t>Specs</a:t>
            </a:r>
            <a:r>
              <a:rPr lang="fr-FR"/>
              <a:t>/compromis/ Marges</a:t>
            </a:r>
          </a:p>
          <a:p>
            <a:r>
              <a:rPr lang="fr-FR"/>
              <a:t>Lien entre blocs </a:t>
            </a:r>
            <a:r>
              <a:rPr lang="fr-FR">
                <a:sym typeface="Wingdings" panose="05000000000000000000" pitchFamily="2" charset="2"/>
              </a:rPr>
              <a:t> discussions et communication entre les équipes</a:t>
            </a:r>
            <a:endParaRPr lang="fr-FR"/>
          </a:p>
          <a:p>
            <a:r>
              <a:rPr lang="fr-FR"/>
              <a:t>Test/Critères d’acceptations</a:t>
            </a:r>
          </a:p>
          <a:p>
            <a:r>
              <a:rPr lang="fr-FR"/>
              <a:t>Méthode scientifique</a:t>
            </a:r>
          </a:p>
          <a:p>
            <a:r>
              <a:rPr lang="fr-FR"/>
              <a:t>Risques</a:t>
            </a:r>
          </a:p>
          <a:p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055451E-3071-7E0A-D7A5-FAB8D7B43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52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447CA678-840D-A38A-C843-BDDFF716C9AF}"/>
              </a:ext>
            </a:extLst>
          </p:cNvPr>
          <p:cNvSpPr txBox="1">
            <a:spLocks/>
          </p:cNvSpPr>
          <p:nvPr/>
        </p:nvSpPr>
        <p:spPr>
          <a:xfrm>
            <a:off x="920479" y="2539154"/>
            <a:ext cx="4550116" cy="19571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fr-FR" b="1">
                <a:solidFill>
                  <a:srgbClr val="92D050"/>
                </a:solidFill>
                <a:sym typeface="Wingdings" panose="05000000000000000000" pitchFamily="2" charset="2"/>
              </a:rPr>
              <a:t>Basse consommation (&lt;1mW)</a:t>
            </a:r>
            <a:endParaRPr lang="fr-FR" b="1">
              <a:solidFill>
                <a:srgbClr val="92D050"/>
              </a:solidFill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b="1">
                <a:solidFill>
                  <a:srgbClr val="92D050"/>
                </a:solidFill>
                <a:ea typeface="Calibri"/>
                <a:cs typeface="Calibri"/>
              </a:rPr>
              <a:t>Large bande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b="1">
                <a:solidFill>
                  <a:srgbClr val="92D050"/>
                </a:solidFill>
                <a:ea typeface="Calibri"/>
                <a:cs typeface="Calibri"/>
              </a:rPr>
              <a:t>Adapté à 1/</a:t>
            </a:r>
            <a:r>
              <a:rPr lang="fr-FR" b="1" err="1">
                <a:solidFill>
                  <a:srgbClr val="92D050"/>
                </a:solidFill>
                <a:ea typeface="Calibri"/>
                <a:cs typeface="Calibri"/>
              </a:rPr>
              <a:t>gm</a:t>
            </a:r>
            <a:r>
              <a:rPr lang="fr-FR">
                <a:ea typeface="Calibri"/>
                <a:cs typeface="Calibri"/>
              </a:rPr>
              <a:t> </a:t>
            </a:r>
          </a:p>
          <a:p>
            <a:pPr>
              <a:buFont typeface="Wingdings" panose="05000000000000000000" pitchFamily="2" charset="2"/>
              <a:buChar char="ü"/>
            </a:pPr>
            <a:endParaRPr lang="fr-FR">
              <a:ea typeface="Calibri"/>
              <a:cs typeface="Calibri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FA9243B7-E29C-C636-2EDA-29175F77D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9" b="100"/>
          <a:stretch/>
        </p:blipFill>
        <p:spPr bwMode="auto">
          <a:xfrm>
            <a:off x="5634756" y="870765"/>
            <a:ext cx="5310925" cy="470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0543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CDBF9-CED1-FCA9-792F-A201F918F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74943CE-8BF9-E9CC-BBAC-6D49897A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grille commune : </a:t>
            </a:r>
            <a:r>
              <a:rPr lang="fr-FR">
                <a:latin typeface="Calibri Light"/>
                <a:ea typeface="Calibri"/>
                <a:cs typeface="Calibri"/>
              </a:rPr>
              <a:t>Méthodologie du dimensionnement / design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12F9AE5-9DC2-99A9-5875-7A14371E0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333" y="1690690"/>
            <a:ext cx="5344667" cy="389769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fr-FR" b="1">
                <a:ea typeface="Calibri"/>
                <a:cs typeface="Calibri"/>
              </a:rPr>
              <a:t>Théorique </a:t>
            </a:r>
          </a:p>
          <a:p>
            <a:pPr marL="0" indent="0" algn="ctr">
              <a:buNone/>
            </a:pPr>
            <a:endParaRPr lang="fr-FR" sz="2000">
              <a:ea typeface="Calibri"/>
              <a:cs typeface="Calibri"/>
            </a:endParaRPr>
          </a:p>
          <a:p>
            <a:pPr algn="just"/>
            <a:r>
              <a:rPr lang="fr-FR" sz="2000">
                <a:ea typeface="Calibri"/>
                <a:cs typeface="Calibri"/>
              </a:rPr>
              <a:t>Calcul </a:t>
            </a:r>
            <a:r>
              <a:rPr lang="fr-FR" sz="2000" err="1">
                <a:ea typeface="Calibri"/>
                <a:cs typeface="Calibri"/>
              </a:rPr>
              <a:t>gm</a:t>
            </a:r>
            <a:r>
              <a:rPr lang="fr-FR" sz="2000">
                <a:ea typeface="Calibri"/>
                <a:cs typeface="Calibri"/>
              </a:rPr>
              <a:t> à partir du </a:t>
            </a:r>
            <a:r>
              <a:rPr lang="fr-FR" sz="2000" err="1">
                <a:ea typeface="Calibri"/>
                <a:cs typeface="Calibri"/>
              </a:rPr>
              <a:t>Rin</a:t>
            </a:r>
            <a:r>
              <a:rPr lang="fr-FR" sz="2000">
                <a:ea typeface="Calibri"/>
                <a:cs typeface="Calibri"/>
              </a:rPr>
              <a:t> (=50 Ohm)</a:t>
            </a:r>
            <a:endParaRPr lang="fr-FR" sz="2400"/>
          </a:p>
          <a:p>
            <a:pPr algn="just"/>
            <a:r>
              <a:rPr lang="fr-FR" sz="2000">
                <a:ea typeface="Calibri"/>
                <a:cs typeface="Calibri"/>
              </a:rPr>
              <a:t>A partir du </a:t>
            </a:r>
            <a:r>
              <a:rPr lang="fr-FR" sz="2000" err="1">
                <a:ea typeface="Calibri"/>
                <a:cs typeface="Calibri"/>
              </a:rPr>
              <a:t>gm</a:t>
            </a:r>
            <a:r>
              <a:rPr lang="fr-FR" sz="2000">
                <a:ea typeface="Calibri"/>
                <a:cs typeface="Calibri"/>
              </a:rPr>
              <a:t> --&gt; Calcul du gain </a:t>
            </a:r>
            <a:endParaRPr lang="en-US" sz="2000">
              <a:ea typeface="Calibri"/>
              <a:cs typeface="Calibri"/>
            </a:endParaRPr>
          </a:p>
          <a:p>
            <a:pPr algn="just"/>
            <a:r>
              <a:rPr lang="fr-FR" sz="2000">
                <a:ea typeface="Calibri"/>
                <a:cs typeface="Calibri"/>
              </a:rPr>
              <a:t>On fix </a:t>
            </a:r>
            <a:r>
              <a:rPr lang="fr-FR" sz="2000" err="1">
                <a:ea typeface="Calibri"/>
                <a:cs typeface="Calibri"/>
              </a:rPr>
              <a:t>Vod</a:t>
            </a:r>
            <a:r>
              <a:rPr lang="fr-FR" sz="2000">
                <a:ea typeface="Calibri"/>
                <a:cs typeface="Calibri"/>
              </a:rPr>
              <a:t> (régime saturé) pour trouver un id à partir du </a:t>
            </a:r>
            <a:r>
              <a:rPr lang="fr-FR" sz="2000" err="1">
                <a:ea typeface="Calibri"/>
                <a:cs typeface="Calibri"/>
              </a:rPr>
              <a:t>gm</a:t>
            </a:r>
            <a:r>
              <a:rPr lang="fr-FR" sz="2000">
                <a:ea typeface="Calibri"/>
                <a:cs typeface="Calibri"/>
              </a:rPr>
              <a:t> </a:t>
            </a:r>
            <a:endParaRPr lang="en-US" sz="2000">
              <a:ea typeface="Calibri"/>
              <a:cs typeface="Calibri"/>
            </a:endParaRPr>
          </a:p>
          <a:p>
            <a:pPr algn="just"/>
            <a:r>
              <a:rPr lang="fr-FR" sz="2000">
                <a:ea typeface="Calibri"/>
                <a:cs typeface="Calibri"/>
              </a:rPr>
              <a:t>Déduction du W et W/L</a:t>
            </a:r>
            <a:endParaRPr lang="en-US" sz="2000">
              <a:ea typeface="Calibri"/>
              <a:cs typeface="Calibri"/>
            </a:endParaRPr>
          </a:p>
          <a:p>
            <a:pPr algn="just"/>
            <a:r>
              <a:rPr lang="fr-FR" sz="2000">
                <a:ea typeface="Calibri"/>
                <a:cs typeface="Calibri"/>
              </a:rPr>
              <a:t>Dimensionnement du réseau d'adaptation pour 2.4G </a:t>
            </a:r>
            <a:endParaRPr lang="en-US" sz="2000">
              <a:ea typeface="Calibri"/>
              <a:cs typeface="Calibri"/>
            </a:endParaRPr>
          </a:p>
          <a:p>
            <a:pPr algn="just"/>
            <a:r>
              <a:rPr lang="fr-FR" sz="2000">
                <a:ea typeface="Calibri"/>
                <a:cs typeface="Calibri"/>
              </a:rPr>
              <a:t>Calcul de </a:t>
            </a:r>
            <a:r>
              <a:rPr lang="fr-FR" sz="2000" err="1">
                <a:ea typeface="Calibri"/>
                <a:cs typeface="Calibri"/>
              </a:rPr>
              <a:t>Cgs</a:t>
            </a:r>
            <a:r>
              <a:rPr lang="fr-FR" sz="2000">
                <a:ea typeface="Calibri"/>
                <a:cs typeface="Calibri"/>
              </a:rPr>
              <a:t> pour vérifier la bande passante </a:t>
            </a:r>
            <a:endParaRPr lang="en-US" sz="2000">
              <a:ea typeface="Calibri"/>
              <a:cs typeface="Calibri"/>
            </a:endParaRPr>
          </a:p>
          <a:p>
            <a:pPr algn="just"/>
            <a:r>
              <a:rPr lang="fr-FR" sz="2000">
                <a:ea typeface="Calibri"/>
                <a:cs typeface="Calibri"/>
              </a:rPr>
              <a:t>Estimation de la consommation (0.5mW)</a:t>
            </a:r>
            <a:endParaRPr lang="en-US" sz="2000">
              <a:ea typeface="Calibri"/>
              <a:cs typeface="Calibri"/>
            </a:endParaRPr>
          </a:p>
          <a:p>
            <a:endParaRPr lang="fr-FR" sz="2200">
              <a:ea typeface="Calibri"/>
              <a:cs typeface="Calibri"/>
            </a:endParaRPr>
          </a:p>
          <a:p>
            <a:endParaRPr lang="fr-FR" sz="2200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9B5807-8B0F-139C-01A4-D54BC257A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53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A92A16F2-3624-858C-2A72-C80905518F60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368733" y="1690690"/>
            <a:ext cx="5183187" cy="38976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 b="1">
                <a:ea typeface="Calibri"/>
                <a:cs typeface="Calibri"/>
              </a:rPr>
              <a:t>Pratique </a:t>
            </a:r>
          </a:p>
          <a:p>
            <a:pPr marL="0" indent="0" algn="just">
              <a:buNone/>
            </a:pPr>
            <a:endParaRPr lang="fr-FR" sz="2000">
              <a:ea typeface="Calibri"/>
              <a:cs typeface="Calibri"/>
            </a:endParaRPr>
          </a:p>
          <a:p>
            <a:pPr algn="just"/>
            <a:r>
              <a:rPr lang="fr-FR" sz="2000">
                <a:ea typeface="Calibri"/>
                <a:cs typeface="Calibri"/>
              </a:rPr>
              <a:t>Vérifier le id pour le </a:t>
            </a:r>
            <a:r>
              <a:rPr lang="fr-FR" sz="2000" err="1">
                <a:ea typeface="Calibri"/>
                <a:cs typeface="Calibri"/>
              </a:rPr>
              <a:t>gm</a:t>
            </a:r>
            <a:r>
              <a:rPr lang="fr-FR" sz="2000">
                <a:ea typeface="Calibri"/>
                <a:cs typeface="Calibri"/>
              </a:rPr>
              <a:t> fixé </a:t>
            </a:r>
          </a:p>
          <a:p>
            <a:pPr algn="just"/>
            <a:r>
              <a:rPr lang="fr-FR" sz="2000">
                <a:ea typeface="Calibri"/>
                <a:cs typeface="Calibri"/>
              </a:rPr>
              <a:t>Valider/adapter les dimensionnement théorique pour la branche single </a:t>
            </a:r>
          </a:p>
          <a:p>
            <a:pPr algn="just"/>
            <a:r>
              <a:rPr lang="fr-FR" sz="2000">
                <a:ea typeface="Calibri"/>
                <a:cs typeface="Calibri"/>
              </a:rPr>
              <a:t>Dimensionner le miroir de courant pour polariser correctement le LNA</a:t>
            </a:r>
          </a:p>
          <a:p>
            <a:pPr algn="just"/>
            <a:r>
              <a:rPr lang="fr-FR" sz="2000">
                <a:ea typeface="Calibri"/>
                <a:cs typeface="Calibri"/>
              </a:rPr>
              <a:t>Valider l'ensemble de la branche single avant de passer à la </a:t>
            </a:r>
            <a:r>
              <a:rPr lang="fr-FR" sz="2000" err="1">
                <a:ea typeface="Calibri"/>
                <a:cs typeface="Calibri"/>
              </a:rPr>
              <a:t>pair</a:t>
            </a:r>
            <a:r>
              <a:rPr lang="fr-FR" sz="2000">
                <a:ea typeface="Calibri"/>
                <a:cs typeface="Calibri"/>
              </a:rPr>
              <a:t> différentielle</a:t>
            </a:r>
          </a:p>
          <a:p>
            <a:endParaRPr lang="fr-FR" sz="2200">
              <a:ea typeface="Calibri"/>
              <a:cs typeface="Calibri"/>
            </a:endParaRPr>
          </a:p>
          <a:p>
            <a:endParaRPr lang="fr-FR" sz="2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8917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3E243-26D3-EDB6-D759-81620FED7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8EBB719-F9AE-93F8-7BE4-8BBBB244A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grille commune : Calculs</a:t>
            </a:r>
            <a:endParaRPr lang="fr-FR" sz="3200">
              <a:latin typeface="Calibri"/>
              <a:ea typeface="Calibri"/>
              <a:cs typeface="Calibri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43E9351-4ECD-A204-790C-0B721A9F0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54</a:t>
            </a:fld>
            <a:endParaRPr lang="fr-FR" b="1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C9412E0B-2E80-F068-3E6B-059A501E8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644" y="1419225"/>
            <a:ext cx="7248524" cy="465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76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806E4-75D6-ACDD-F195-55E2E24E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4FF6E0D-4B90-96CA-6884-C050E389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rgbClr val="000000"/>
                </a:solidFill>
                <a:ea typeface="Calibri Light"/>
                <a:cs typeface="Calibri Light"/>
              </a:rPr>
              <a:t>Mixer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E0A9D45-615C-0FA1-6E7D-C5CF76AFD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16" y="147838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Courier New" panose="020B0604020202020204" pitchFamily="34" charset="0"/>
              <a:buChar char="o"/>
            </a:pPr>
            <a:r>
              <a:rPr lang="fr-FR">
                <a:ea typeface="Calibri"/>
                <a:cs typeface="Calibri"/>
              </a:rPr>
              <a:t>Etat de l'art de la cellule de Gilbert --&gt; Architecture Mixer </a:t>
            </a:r>
            <a:endParaRPr lang="fr-FR"/>
          </a:p>
          <a:p>
            <a:pPr>
              <a:buFont typeface="Courier New" panose="020B0604020202020204" pitchFamily="34" charset="0"/>
              <a:buChar char="o"/>
            </a:pPr>
            <a:endParaRPr lang="fr-FR">
              <a:ea typeface="Calibri"/>
              <a:cs typeface="Calibri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fr-FR">
              <a:ea typeface="Calibri"/>
              <a:cs typeface="Calibri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fr-FR">
              <a:ea typeface="Calibri"/>
              <a:cs typeface="Calibri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fr-FR">
              <a:ea typeface="Calibri"/>
              <a:cs typeface="Calibri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fr-FR">
              <a:ea typeface="Calibri"/>
              <a:cs typeface="Calibri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fr-FR">
              <a:ea typeface="Calibri"/>
              <a:cs typeface="Calibri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fr-FR">
              <a:ea typeface="Calibri"/>
              <a:cs typeface="Calibri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fr-FR">
              <a:ea typeface="Calibri"/>
              <a:cs typeface="Calibri"/>
            </a:endParaRPr>
          </a:p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fr-FR">
              <a:ea typeface="Calibri"/>
              <a:cs typeface="Calibri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fr-FR">
              <a:ea typeface="Calibri"/>
              <a:cs typeface="Calibri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D65C061-90C8-1953-52CF-F3BED91E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55</a:t>
            </a:fld>
            <a:endParaRPr lang="fr-FR" b="1">
              <a:solidFill>
                <a:schemeClr val="bg1"/>
              </a:solidFill>
            </a:endParaRPr>
          </a:p>
        </p:txBody>
      </p:sp>
      <p:pic>
        <p:nvPicPr>
          <p:cNvPr id="3" name="Image 2" descr="Une image contenant texte, diagramme, Police, ligne&#10;&#10;Le contenu généré par l’IA peut être incorrect.">
            <a:extLst>
              <a:ext uri="{FF2B5EF4-FFF2-40B4-BE49-F238E27FC236}">
                <a16:creationId xmlns:a16="http://schemas.microsoft.com/office/drawing/2014/main" id="{2C933ED5-8DAB-8663-4207-DBE0DB59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50" y="2104413"/>
            <a:ext cx="5077726" cy="3535835"/>
          </a:xfrm>
          <a:prstGeom prst="rect">
            <a:avLst/>
          </a:prstGeom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F93ADF30-112D-0AF7-A337-B4DC3C52D2C7}"/>
              </a:ext>
            </a:extLst>
          </p:cNvPr>
          <p:cNvSpPr/>
          <p:nvPr/>
        </p:nvSpPr>
        <p:spPr>
          <a:xfrm>
            <a:off x="5871990" y="3428999"/>
            <a:ext cx="1229065" cy="444528"/>
          </a:xfrm>
          <a:prstGeom prst="rightArrow">
            <a:avLst/>
          </a:prstGeom>
          <a:solidFill>
            <a:srgbClr val="E7E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  <a:ea typeface="Calibri"/>
                <a:cs typeface="Calibri"/>
              </a:rPr>
              <a:t>QUCS-S</a:t>
            </a:r>
            <a:endParaRPr lang="fr-FR">
              <a:solidFill>
                <a:schemeClr val="tx1"/>
              </a:solidFill>
            </a:endParaRPr>
          </a:p>
        </p:txBody>
      </p:sp>
      <p:pic>
        <p:nvPicPr>
          <p:cNvPr id="6" name="Image 5" descr="Une image contenant texte, diagramme, Plan, carte&#10;&#10;Le contenu généré par l’IA peut être incorrect.">
            <a:extLst>
              <a:ext uri="{FF2B5EF4-FFF2-40B4-BE49-F238E27FC236}">
                <a16:creationId xmlns:a16="http://schemas.microsoft.com/office/drawing/2014/main" id="{A5C0F150-CCB1-6C58-DC3F-6EF494996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310" y="2110777"/>
            <a:ext cx="4125069" cy="351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416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A88180-F5BB-56C5-3123-ADFCADC2F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Mixer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A38744-D72E-C717-B83C-42D81B512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03" y="134587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Courier New" panose="020B0604020202020204" pitchFamily="34" charset="0"/>
              <a:buChar char="o"/>
            </a:pPr>
            <a:r>
              <a:rPr lang="fr-FR">
                <a:ea typeface="Calibri"/>
                <a:cs typeface="Calibri"/>
              </a:rPr>
              <a:t>Spécifications du mixeur (slides 9 &amp; 10 )</a:t>
            </a:r>
            <a:endParaRPr lang="fr-FR"/>
          </a:p>
          <a:p>
            <a:pPr marL="457200" indent="-457200">
              <a:buFont typeface="Courier New" panose="020B0604020202020204" pitchFamily="34" charset="0"/>
              <a:buChar char="o"/>
            </a:pPr>
            <a:r>
              <a:rPr lang="fr-FR" sz="2800">
                <a:ea typeface="Calibri"/>
                <a:cs typeface="Calibri"/>
              </a:rPr>
              <a:t>Dimensionnement de la cellule de Gilbert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4AD67F-4F68-BEAD-CB9F-540B997B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56</a:t>
            </a:fld>
            <a:endParaRPr lang="fr-FR" b="1">
              <a:solidFill>
                <a:schemeClr val="bg1"/>
              </a:solidFill>
            </a:endParaRPr>
          </a:p>
        </p:txBody>
      </p:sp>
      <p:pic>
        <p:nvPicPr>
          <p:cNvPr id="5" name="Image 4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41B87771-7583-2153-9C3D-A4E84ADA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86" y="2652355"/>
            <a:ext cx="1981200" cy="2476500"/>
          </a:xfrm>
          <a:prstGeom prst="rect">
            <a:avLst/>
          </a:prstGeom>
        </p:spPr>
      </p:pic>
      <p:pic>
        <p:nvPicPr>
          <p:cNvPr id="7" name="Image 6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C0653A04-6504-4EA8-7FCF-0CA92C5C3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907" y="2571152"/>
            <a:ext cx="4766402" cy="26745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FBCABC0-4D97-3FBD-B7B1-A5C08634A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989" y="2620777"/>
            <a:ext cx="714375" cy="4286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7D8AB63-49F5-AD49-3648-79C035F7C425}"/>
              </a:ext>
            </a:extLst>
          </p:cNvPr>
          <p:cNvSpPr txBox="1"/>
          <p:nvPr/>
        </p:nvSpPr>
        <p:spPr>
          <a:xfrm>
            <a:off x="9188909" y="2653294"/>
            <a:ext cx="116014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200">
                <a:ea typeface="Calibri"/>
                <a:cs typeface="Calibri"/>
              </a:rPr>
              <a:t>avec</a:t>
            </a:r>
            <a:endParaRPr lang="fr-FR" sz="1200"/>
          </a:p>
        </p:txBody>
      </p:sp>
      <p:pic>
        <p:nvPicPr>
          <p:cNvPr id="11" name="Image 10" descr="Une image contenant Police, ligne, texte, nombre&#10;&#10;Le contenu généré par l’IA peut être incorrect.">
            <a:extLst>
              <a:ext uri="{FF2B5EF4-FFF2-40B4-BE49-F238E27FC236}">
                <a16:creationId xmlns:a16="http://schemas.microsoft.com/office/drawing/2014/main" id="{CCE251C3-0972-32EF-7721-22A577A81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403" y="2533090"/>
            <a:ext cx="1743075" cy="5143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E70E429-4083-8DEA-C6C0-4654C43218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8468" y="3208244"/>
            <a:ext cx="876300" cy="43030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54EAE96-C864-E8C7-4DF2-1CD43FBC6182}"/>
              </a:ext>
            </a:extLst>
          </p:cNvPr>
          <p:cNvSpPr txBox="1"/>
          <p:nvPr/>
        </p:nvSpPr>
        <p:spPr>
          <a:xfrm>
            <a:off x="9323380" y="3292029"/>
            <a:ext cx="116014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200">
                <a:ea typeface="Calibri"/>
                <a:cs typeface="Calibri"/>
              </a:rPr>
              <a:t>et</a:t>
            </a:r>
            <a:endParaRPr lang="fr-FR" sz="120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E9F4BAC-34ED-968B-A1E8-D197BF691D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9166" y="3238500"/>
            <a:ext cx="971550" cy="3810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89F0C75-4CC5-C14D-0B00-2E3BA2B8BE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1270" y="4024873"/>
            <a:ext cx="1162050" cy="46672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C2AC5989-3A3F-E9C1-974B-B64661095624}"/>
              </a:ext>
            </a:extLst>
          </p:cNvPr>
          <p:cNvSpPr txBox="1"/>
          <p:nvPr/>
        </p:nvSpPr>
        <p:spPr>
          <a:xfrm>
            <a:off x="8258820" y="3751470"/>
            <a:ext cx="212384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>
                <a:ea typeface="Calibri"/>
                <a:cs typeface="Calibri"/>
              </a:rPr>
              <a:t>Pour les transistors N1 &amp; N2 :</a:t>
            </a:r>
            <a:endParaRPr lang="fr-FR" sz="120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AA30074-B5ED-4EAC-C11A-360604467CCA}"/>
              </a:ext>
            </a:extLst>
          </p:cNvPr>
          <p:cNvSpPr txBox="1"/>
          <p:nvPr/>
        </p:nvSpPr>
        <p:spPr>
          <a:xfrm>
            <a:off x="8359672" y="4670352"/>
            <a:ext cx="21238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>
                <a:ea typeface="Calibri"/>
                <a:cs typeface="Calibri"/>
              </a:rPr>
              <a:t>Pour les transistors N3, N4, N5 &amp; N6 :</a:t>
            </a:r>
            <a:endParaRPr lang="fr-FR" sz="1200"/>
          </a:p>
        </p:txBody>
      </p:sp>
      <p:pic>
        <p:nvPicPr>
          <p:cNvPr id="21" name="Image 20" descr="Une image contenant Police, texte, ligne, écriture manuscrite&#10;&#10;Le contenu généré par l’IA peut être incorrect.">
            <a:extLst>
              <a:ext uri="{FF2B5EF4-FFF2-40B4-BE49-F238E27FC236}">
                <a16:creationId xmlns:a16="http://schemas.microsoft.com/office/drawing/2014/main" id="{B7A5B302-9062-F139-5A81-C2964A63A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7068" y="5269567"/>
            <a:ext cx="2447925" cy="66675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DD0B254-2E36-4233-0FAF-3F43FA3F6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890" y="165943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8EEDBFC6-5E95-BAEF-4C07-CADA5BE7E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9697" y="917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6DB71541-0CD0-BF08-CFBC-2967DE0DE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718" y="53641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8C8C9135-D3AC-DFCF-4EC9-3F3471B00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3821" y="52855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077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DFC07A-AF92-7379-F0E7-FB26AE76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Mixer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83BCDF-1EED-7ED5-6152-647B28E71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95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>
                <a:ea typeface="Calibri" panose="020F0502020204030204"/>
                <a:cs typeface="Calibri" panose="020F0502020204030204"/>
              </a:rPr>
              <a:t>Prochainement...</a:t>
            </a:r>
          </a:p>
          <a:p>
            <a:pPr marL="457200" indent="-457200">
              <a:buFont typeface="Wingdings" panose="020B0604020202020204" pitchFamily="34" charset="0"/>
              <a:buChar char="q"/>
            </a:pPr>
            <a:r>
              <a:rPr lang="fr-FR">
                <a:ea typeface="Calibri" panose="020F0502020204030204"/>
                <a:cs typeface="Calibri" panose="020F0502020204030204"/>
              </a:rPr>
              <a:t>Calculer les points DC;</a:t>
            </a:r>
          </a:p>
          <a:p>
            <a:pPr marL="457200" indent="-457200">
              <a:buFont typeface="Wingdings" panose="020B0604020202020204" pitchFamily="34" charset="0"/>
              <a:buChar char="q"/>
            </a:pPr>
            <a:r>
              <a:rPr lang="fr-FR">
                <a:ea typeface="Calibri" panose="020F0502020204030204"/>
                <a:cs typeface="Calibri" panose="020F0502020204030204"/>
              </a:rPr>
              <a:t>Mettre en place un plan de validation du design;</a:t>
            </a:r>
          </a:p>
          <a:p>
            <a:pPr marL="457200" indent="-457200">
              <a:buFont typeface="Wingdings" panose="020B0604020202020204" pitchFamily="34" charset="0"/>
              <a:buChar char="q"/>
            </a:pPr>
            <a:r>
              <a:rPr lang="fr-FR">
                <a:ea typeface="Calibri" panose="020F0502020204030204"/>
                <a:cs typeface="Calibri" panose="020F0502020204030204"/>
              </a:rPr>
              <a:t>Simuler le mixer pour vérifier s'il répond aux critères d'acceptation;</a:t>
            </a:r>
          </a:p>
          <a:p>
            <a:pPr marL="457200" indent="-457200">
              <a:buFont typeface="Wingdings" panose="020B0604020202020204" pitchFamily="34" charset="0"/>
              <a:buChar char="q"/>
            </a:pPr>
            <a:r>
              <a:rPr lang="fr-FR">
                <a:ea typeface="Calibri" panose="020F0502020204030204"/>
                <a:cs typeface="Calibri" panose="020F0502020204030204"/>
              </a:rPr>
              <a:t>Concevoir le buffer de sortie de la chaine RX;</a:t>
            </a:r>
          </a:p>
          <a:p>
            <a:pPr marL="457200" indent="-457200">
              <a:buFont typeface="Wingdings" panose="020B0604020202020204" pitchFamily="34" charset="0"/>
              <a:buChar char="q"/>
            </a:pPr>
            <a:r>
              <a:rPr lang="fr-FR">
                <a:ea typeface="Calibri" panose="020F0502020204030204"/>
                <a:cs typeface="Calibri" panose="020F0502020204030204"/>
              </a:rPr>
              <a:t>Simuler la chaine Mixer-Buffer ;</a:t>
            </a:r>
          </a:p>
          <a:p>
            <a:pPr marL="457200" indent="-457200">
              <a:buFont typeface="Wingdings" panose="020B0604020202020204" pitchFamily="34" charset="0"/>
              <a:buChar char="q"/>
            </a:pPr>
            <a:r>
              <a:rPr lang="fr-FR">
                <a:ea typeface="Calibri" panose="020F0502020204030204"/>
                <a:cs typeface="Calibri" panose="020F0502020204030204"/>
              </a:rPr>
              <a:t>Mettre en chaine LNA-Mixer-Buffer et réajuster si nécessaire;</a:t>
            </a:r>
          </a:p>
          <a:p>
            <a:pPr marL="457200" indent="-457200">
              <a:buFont typeface="Wingdings" panose="020B0604020202020204" pitchFamily="34" charset="0"/>
              <a:buChar char="q"/>
            </a:pPr>
            <a:r>
              <a:rPr lang="fr-FR">
                <a:ea typeface="Calibri" panose="020F0502020204030204"/>
                <a:cs typeface="Calibri" panose="020F0502020204030204"/>
              </a:rPr>
              <a:t>Si OK, faire le </a:t>
            </a:r>
            <a:r>
              <a:rPr lang="fr-FR" err="1">
                <a:ea typeface="Calibri" panose="020F0502020204030204"/>
                <a:cs typeface="Calibri" panose="020F0502020204030204"/>
              </a:rPr>
              <a:t>layout</a:t>
            </a:r>
            <a:r>
              <a:rPr lang="fr-FR">
                <a:ea typeface="Calibri" panose="020F0502020204030204"/>
                <a:cs typeface="Calibri" panose="020F0502020204030204"/>
              </a:rPr>
              <a:t> des deux blocs : mixer &amp; buffer.</a:t>
            </a:r>
          </a:p>
          <a:p>
            <a:pPr marL="457200" indent="-457200">
              <a:buFont typeface="Wingdings" panose="020B0604020202020204" pitchFamily="34" charset="0"/>
              <a:buChar char="q"/>
            </a:pPr>
            <a:endParaRPr lang="fr-FR"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Wingdings" panose="020B0604020202020204" pitchFamily="34" charset="0"/>
              <a:buChar char="q"/>
            </a:pPr>
            <a:endParaRPr lang="fr-FR"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Wingdings" panose="020B0604020202020204" pitchFamily="34" charset="0"/>
              <a:buChar char="q"/>
            </a:pPr>
            <a:endParaRPr lang="fr-FR"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Wingdings" panose="020B0604020202020204" pitchFamily="34" charset="0"/>
              <a:buChar char="q"/>
            </a:pPr>
            <a:endParaRPr lang="fr-FR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fr-FR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0768B2-6470-5BC2-8D70-2DB725C0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57</a:t>
            </a:fld>
            <a:endParaRPr lang="fr-FR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7912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3F7C6-C3BC-ACC7-64AB-687BFA5E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133083B-9161-D42F-6426-88DE0946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PLL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29CCC81E-156E-43D6-1560-ACA5ECDA0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800" y="1692000"/>
            <a:ext cx="10515600" cy="53474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ea typeface="Calibri"/>
                <a:cs typeface="Calibri"/>
              </a:rPr>
              <a:t>Calculs des spécifications </a:t>
            </a: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Répartition des blocs </a:t>
            </a: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>
              <a:ea typeface="Calibri"/>
              <a:cs typeface="Calibri"/>
            </a:endParaRPr>
          </a:p>
          <a:p>
            <a:pPr marL="914400" lvl="2" indent="0">
              <a:buNone/>
            </a:pPr>
            <a:endParaRPr lang="fr-FR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9C7EB68-6FD8-D8E0-8AA8-22E6F21A5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58</a:t>
            </a:fld>
            <a:endParaRPr lang="fr-FR" b="1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01F0AC-7698-B7CF-0ED1-D9FB5FB88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421483"/>
              </p:ext>
            </p:extLst>
          </p:nvPr>
        </p:nvGraphicFramePr>
        <p:xfrm>
          <a:off x="2718005" y="4525541"/>
          <a:ext cx="6751827" cy="134619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62656">
                  <a:extLst>
                    <a:ext uri="{9D8B030D-6E8A-4147-A177-3AD203B41FA5}">
                      <a16:colId xmlns:a16="http://schemas.microsoft.com/office/drawing/2014/main" val="209467622"/>
                    </a:ext>
                  </a:extLst>
                </a:gridCol>
                <a:gridCol w="3789171">
                  <a:extLst>
                    <a:ext uri="{9D8B030D-6E8A-4147-A177-3AD203B41FA5}">
                      <a16:colId xmlns:a16="http://schemas.microsoft.com/office/drawing/2014/main" val="2462650771"/>
                    </a:ext>
                  </a:extLst>
                </a:gridCol>
              </a:tblGrid>
              <a:tr h="296800">
                <a:tc>
                  <a:txBody>
                    <a:bodyPr/>
                    <a:lstStyle/>
                    <a:p>
                      <a:pPr lvl="0" algn="ctr">
                        <a:lnSpc>
                          <a:spcPts val="1655"/>
                        </a:lnSpc>
                        <a:buNone/>
                      </a:pPr>
                      <a:r>
                        <a:rPr lang="fr-FR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Michel</a:t>
                      </a:r>
                      <a:endParaRPr lang="fr-FR" sz="1600" b="1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867" marR="78867" marT="39434" marB="39434">
                    <a:lnL w="109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9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9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9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655"/>
                        </a:lnSpc>
                        <a:buNone/>
                      </a:pPr>
                      <a:r>
                        <a:rPr lang="fr-FR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Partie système (en Verilog-A)</a:t>
                      </a:r>
                      <a:endParaRPr lang="fr-FR" sz="1600" b="1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867" marR="78867" marT="39434" marB="39434">
                    <a:lnL w="109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9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9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9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3071330"/>
                  </a:ext>
                </a:extLst>
              </a:tr>
              <a:tr h="32859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Sofian</a:t>
                      </a:r>
                      <a:endParaRPr lang="fr-FR"/>
                    </a:p>
                  </a:txBody>
                  <a:tcPr marL="78867" marR="78867" marT="39434" marB="39434" anchor="ctr">
                    <a:lnL w="109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9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9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9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PFD, Charge Pump &amp; Filtre de boucle</a:t>
                      </a:r>
                      <a:endParaRPr lang="fr-FR" sz="16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867" marR="78867" marT="39434" marB="39434" anchor="ctr">
                    <a:lnL w="109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9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9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9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050549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lvl="0" algn="ctr">
                        <a:lnSpc>
                          <a:spcPts val="1655"/>
                        </a:lnSpc>
                        <a:buNone/>
                      </a:pPr>
                      <a:r>
                        <a:rPr lang="fr-FR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Timothée</a:t>
                      </a:r>
                    </a:p>
                  </a:txBody>
                  <a:tcPr marL="78867" marR="78867" marT="39434" marB="39434" anchor="ctr">
                    <a:lnL w="109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9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9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9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655"/>
                        </a:lnSpc>
                        <a:buNone/>
                      </a:pPr>
                      <a:r>
                        <a:rPr lang="fr-FR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VCO</a:t>
                      </a:r>
                    </a:p>
                  </a:txBody>
                  <a:tcPr marL="78867" marR="78867" marT="39434" marB="39434" anchor="ctr">
                    <a:lnL w="109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9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9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9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771757"/>
                  </a:ext>
                </a:extLst>
              </a:tr>
              <a:tr h="349799">
                <a:tc>
                  <a:txBody>
                    <a:bodyPr/>
                    <a:lstStyle/>
                    <a:p>
                      <a:pPr lvl="0" algn="ctr">
                        <a:lnSpc>
                          <a:spcPts val="1655"/>
                        </a:lnSpc>
                        <a:buNone/>
                      </a:pPr>
                      <a:r>
                        <a:rPr lang="fr-FR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Colin</a:t>
                      </a:r>
                      <a:endParaRPr lang="fr-FR"/>
                    </a:p>
                  </a:txBody>
                  <a:tcPr marL="78867" marR="78867" marT="39433" marB="39433" anchor="ctr">
                    <a:lnL w="10953">
                      <a:solidFill>
                        <a:srgbClr val="000000"/>
                      </a:solidFill>
                    </a:lnL>
                    <a:lnR w="10953">
                      <a:solidFill>
                        <a:srgbClr val="000000"/>
                      </a:solidFill>
                    </a:lnR>
                    <a:lnT w="109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953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Diviseur de fréquences</a:t>
                      </a:r>
                      <a:endParaRPr lang="fr-FR" sz="16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867" marR="78867" marT="39433" marB="39433" anchor="ctr">
                    <a:lnL w="10953">
                      <a:solidFill>
                        <a:srgbClr val="000000"/>
                      </a:solidFill>
                    </a:lnL>
                    <a:lnR w="10953">
                      <a:solidFill>
                        <a:srgbClr val="000000"/>
                      </a:solidFill>
                    </a:lnR>
                    <a:lnT w="109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953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655076"/>
                  </a:ext>
                </a:extLst>
              </a:tr>
            </a:tbl>
          </a:graphicData>
        </a:graphic>
      </p:graphicFrame>
      <p:pic>
        <p:nvPicPr>
          <p:cNvPr id="8" name="Picture 9" descr="A diagram of mathematical equations&#10;&#10;AI-generated content may be incorrect.">
            <a:extLst>
              <a:ext uri="{FF2B5EF4-FFF2-40B4-BE49-F238E27FC236}">
                <a16:creationId xmlns:a16="http://schemas.microsoft.com/office/drawing/2014/main" id="{6778EAD2-B408-EA9C-AA80-9622DE93C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359" y="2250608"/>
            <a:ext cx="6138878" cy="136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81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0A3A0-93E8-1631-E54D-F29C2B694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3E2CF05-C0BF-B7B6-633C-87B98CC18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Partie Système (en </a:t>
            </a:r>
            <a:r>
              <a:rPr lang="fr-FR" err="1">
                <a:ea typeface="Calibri Light"/>
                <a:cs typeface="Calibri Light"/>
              </a:rPr>
              <a:t>Verilog</a:t>
            </a:r>
            <a:r>
              <a:rPr lang="fr-FR">
                <a:ea typeface="Calibri Light"/>
                <a:cs typeface="Calibri Light"/>
              </a:rPr>
              <a:t>-A)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94B0CFD-AF21-EBDC-361D-B240AB54B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59</a:t>
            </a:fld>
            <a:endParaRPr lang="fr-FR" b="1">
              <a:solidFill>
                <a:schemeClr val="bg1"/>
              </a:solidFill>
            </a:endParaRPr>
          </a:p>
        </p:txBody>
      </p:sp>
      <p:pic>
        <p:nvPicPr>
          <p:cNvPr id="10" name="Espace réservé du contenu 9" descr="Une image contenant texte, diagramme, Plan, conception&#10;&#10;Le contenu généré par l’IA peut être incorrect.">
            <a:extLst>
              <a:ext uri="{FF2B5EF4-FFF2-40B4-BE49-F238E27FC236}">
                <a16:creationId xmlns:a16="http://schemas.microsoft.com/office/drawing/2014/main" id="{70397A60-D542-9A11-351C-FDBF493EC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414" r="43264" b="56436"/>
          <a:stretch/>
        </p:blipFill>
        <p:spPr>
          <a:xfrm>
            <a:off x="457719" y="1565803"/>
            <a:ext cx="7729273" cy="4468283"/>
          </a:xfr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5864B09-54D2-828B-3E62-5625C7D67EC2}"/>
              </a:ext>
            </a:extLst>
          </p:cNvPr>
          <p:cNvSpPr txBox="1"/>
          <p:nvPr/>
        </p:nvSpPr>
        <p:spPr>
          <a:xfrm>
            <a:off x="8153889" y="1630982"/>
            <a:ext cx="4035552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>
                <a:ea typeface="+mn-lt"/>
                <a:cs typeface="+mn-lt"/>
              </a:rPr>
              <a:t>`</a:t>
            </a:r>
            <a:r>
              <a:rPr lang="fr-FR" sz="1200" err="1">
                <a:ea typeface="+mn-lt"/>
                <a:cs typeface="+mn-lt"/>
              </a:rPr>
              <a:t>include</a:t>
            </a:r>
            <a:r>
              <a:rPr lang="fr-FR" sz="1200">
                <a:ea typeface="+mn-lt"/>
                <a:cs typeface="+mn-lt"/>
              </a:rPr>
              <a:t> "</a:t>
            </a:r>
            <a:r>
              <a:rPr lang="fr-FR" sz="1200" err="1">
                <a:ea typeface="+mn-lt"/>
                <a:cs typeface="+mn-lt"/>
              </a:rPr>
              <a:t>constants.vams</a:t>
            </a:r>
            <a:r>
              <a:rPr lang="fr-FR" sz="1200">
                <a:ea typeface="+mn-lt"/>
                <a:cs typeface="+mn-lt"/>
              </a:rPr>
              <a:t>"</a:t>
            </a:r>
            <a:endParaRPr lang="fr-FR" sz="1200">
              <a:ea typeface="Calibri"/>
              <a:cs typeface="Calibri"/>
            </a:endParaRPr>
          </a:p>
          <a:p>
            <a:r>
              <a:rPr lang="fr-FR" sz="1200">
                <a:ea typeface="+mn-lt"/>
                <a:cs typeface="+mn-lt"/>
              </a:rPr>
              <a:t>`</a:t>
            </a:r>
            <a:r>
              <a:rPr lang="fr-FR" sz="1200" err="1">
                <a:ea typeface="+mn-lt"/>
                <a:cs typeface="+mn-lt"/>
              </a:rPr>
              <a:t>include</a:t>
            </a:r>
            <a:r>
              <a:rPr lang="fr-FR" sz="1200">
                <a:ea typeface="+mn-lt"/>
                <a:cs typeface="+mn-lt"/>
              </a:rPr>
              <a:t> "</a:t>
            </a:r>
            <a:r>
              <a:rPr lang="fr-FR" sz="1200" err="1">
                <a:ea typeface="+mn-lt"/>
                <a:cs typeface="+mn-lt"/>
              </a:rPr>
              <a:t>disciplines.vams</a:t>
            </a:r>
            <a:r>
              <a:rPr lang="fr-FR" sz="1200">
                <a:ea typeface="+mn-lt"/>
                <a:cs typeface="+mn-lt"/>
              </a:rPr>
              <a:t>"</a:t>
            </a:r>
            <a:endParaRPr lang="fr-FR" sz="1200">
              <a:ea typeface="Calibri"/>
              <a:cs typeface="Calibri"/>
            </a:endParaRPr>
          </a:p>
          <a:p>
            <a:endParaRPr lang="fr-FR" sz="1200">
              <a:ea typeface="Calibri"/>
              <a:cs typeface="Calibri"/>
            </a:endParaRPr>
          </a:p>
          <a:p>
            <a:r>
              <a:rPr lang="fr-FR" sz="1200">
                <a:ea typeface="+mn-lt"/>
                <a:cs typeface="+mn-lt"/>
              </a:rPr>
              <a:t>module </a:t>
            </a:r>
            <a:r>
              <a:rPr lang="fr-FR" sz="1200" err="1">
                <a:ea typeface="+mn-lt"/>
                <a:cs typeface="+mn-lt"/>
              </a:rPr>
              <a:t>charge_pump</a:t>
            </a:r>
            <a:r>
              <a:rPr lang="fr-FR" sz="1200">
                <a:ea typeface="+mn-lt"/>
                <a:cs typeface="+mn-lt"/>
              </a:rPr>
              <a:t>(up, down, </a:t>
            </a:r>
            <a:r>
              <a:rPr lang="fr-FR" sz="1200" err="1">
                <a:ea typeface="+mn-lt"/>
                <a:cs typeface="+mn-lt"/>
              </a:rPr>
              <a:t>vout</a:t>
            </a:r>
            <a:r>
              <a:rPr lang="fr-FR" sz="1200">
                <a:ea typeface="+mn-lt"/>
                <a:cs typeface="+mn-lt"/>
              </a:rPr>
              <a:t>);</a:t>
            </a:r>
            <a:endParaRPr lang="fr-FR" sz="1200">
              <a:ea typeface="Calibri"/>
              <a:cs typeface="Calibri"/>
            </a:endParaRPr>
          </a:p>
          <a:p>
            <a:r>
              <a:rPr lang="fr-FR" sz="1200">
                <a:ea typeface="+mn-lt"/>
                <a:cs typeface="+mn-lt"/>
              </a:rPr>
              <a:t>    input up, down; // Signaux numériques UP et DOWN</a:t>
            </a:r>
            <a:endParaRPr lang="fr-FR" sz="1200">
              <a:ea typeface="Calibri"/>
              <a:cs typeface="Calibri"/>
            </a:endParaRPr>
          </a:p>
          <a:p>
            <a:r>
              <a:rPr lang="fr-FR" sz="1200">
                <a:ea typeface="+mn-lt"/>
                <a:cs typeface="+mn-lt"/>
              </a:rPr>
              <a:t>    output </a:t>
            </a:r>
            <a:r>
              <a:rPr lang="fr-FR" sz="1200" err="1">
                <a:ea typeface="+mn-lt"/>
                <a:cs typeface="+mn-lt"/>
              </a:rPr>
              <a:t>vout</a:t>
            </a:r>
            <a:r>
              <a:rPr lang="fr-FR" sz="1200">
                <a:ea typeface="+mn-lt"/>
                <a:cs typeface="+mn-lt"/>
              </a:rPr>
              <a:t>;    // Tension de sortie</a:t>
            </a:r>
            <a:endParaRPr lang="fr-FR" sz="1200">
              <a:ea typeface="Calibri"/>
              <a:cs typeface="Calibri"/>
            </a:endParaRPr>
          </a:p>
          <a:p>
            <a:r>
              <a:rPr lang="fr-FR" sz="1200">
                <a:ea typeface="+mn-lt"/>
                <a:cs typeface="+mn-lt"/>
              </a:rPr>
              <a:t>    </a:t>
            </a:r>
            <a:r>
              <a:rPr lang="fr-FR" sz="1200" err="1">
                <a:ea typeface="+mn-lt"/>
                <a:cs typeface="+mn-lt"/>
              </a:rPr>
              <a:t>electrical</a:t>
            </a:r>
            <a:r>
              <a:rPr lang="fr-FR" sz="1200">
                <a:ea typeface="+mn-lt"/>
                <a:cs typeface="+mn-lt"/>
              </a:rPr>
              <a:t> up, down, </a:t>
            </a:r>
            <a:r>
              <a:rPr lang="fr-FR" sz="1200" err="1">
                <a:ea typeface="+mn-lt"/>
                <a:cs typeface="+mn-lt"/>
              </a:rPr>
              <a:t>vout</a:t>
            </a:r>
            <a:r>
              <a:rPr lang="fr-FR" sz="1200">
                <a:ea typeface="+mn-lt"/>
                <a:cs typeface="+mn-lt"/>
              </a:rPr>
              <a:t>;</a:t>
            </a:r>
            <a:endParaRPr lang="fr-FR" sz="1200">
              <a:ea typeface="Calibri"/>
              <a:cs typeface="Calibri"/>
            </a:endParaRPr>
          </a:p>
          <a:p>
            <a:r>
              <a:rPr lang="fr-FR" sz="1200">
                <a:ea typeface="+mn-lt"/>
                <a:cs typeface="+mn-lt"/>
              </a:rPr>
              <a:t>    </a:t>
            </a:r>
            <a:r>
              <a:rPr lang="fr-FR" sz="1200" err="1">
                <a:ea typeface="+mn-lt"/>
                <a:cs typeface="+mn-lt"/>
              </a:rPr>
              <a:t>integer</a:t>
            </a:r>
            <a:r>
              <a:rPr lang="fr-FR" sz="1200">
                <a:ea typeface="+mn-lt"/>
                <a:cs typeface="+mn-lt"/>
              </a:rPr>
              <a:t> C = 0;</a:t>
            </a:r>
            <a:endParaRPr lang="fr-FR" sz="1200">
              <a:ea typeface="Calibri"/>
              <a:cs typeface="Calibri"/>
            </a:endParaRPr>
          </a:p>
          <a:p>
            <a:endParaRPr lang="fr-FR" sz="1200">
              <a:ea typeface="Calibri"/>
              <a:cs typeface="Calibri"/>
            </a:endParaRPr>
          </a:p>
          <a:p>
            <a:r>
              <a:rPr lang="fr-FR" sz="1200">
                <a:ea typeface="+mn-lt"/>
                <a:cs typeface="+mn-lt"/>
              </a:rPr>
              <a:t>    </a:t>
            </a:r>
            <a:r>
              <a:rPr lang="fr-FR" sz="1200" err="1">
                <a:ea typeface="+mn-lt"/>
                <a:cs typeface="+mn-lt"/>
              </a:rPr>
              <a:t>parameter</a:t>
            </a:r>
            <a:r>
              <a:rPr lang="fr-FR" sz="1200">
                <a:ea typeface="+mn-lt"/>
                <a:cs typeface="+mn-lt"/>
              </a:rPr>
              <a:t> real </a:t>
            </a:r>
            <a:r>
              <a:rPr lang="fr-FR" sz="1200" err="1">
                <a:ea typeface="+mn-lt"/>
                <a:cs typeface="+mn-lt"/>
              </a:rPr>
              <a:t>Icharge</a:t>
            </a:r>
            <a:r>
              <a:rPr lang="fr-FR" sz="1200">
                <a:ea typeface="+mn-lt"/>
                <a:cs typeface="+mn-lt"/>
              </a:rPr>
              <a:t> = 100u; // Courant de charge (µA)</a:t>
            </a:r>
            <a:endParaRPr lang="fr-FR" sz="1200">
              <a:ea typeface="Calibri"/>
              <a:cs typeface="Calibri"/>
            </a:endParaRPr>
          </a:p>
          <a:p>
            <a:endParaRPr lang="fr-FR" sz="1200">
              <a:ea typeface="Calibri"/>
              <a:cs typeface="Calibri"/>
            </a:endParaRPr>
          </a:p>
          <a:p>
            <a:r>
              <a:rPr lang="fr-FR" sz="1200">
                <a:ea typeface="+mn-lt"/>
                <a:cs typeface="+mn-lt"/>
              </a:rPr>
              <a:t>    </a:t>
            </a:r>
            <a:r>
              <a:rPr lang="fr-FR" sz="1200" err="1">
                <a:ea typeface="+mn-lt"/>
                <a:cs typeface="+mn-lt"/>
              </a:rPr>
              <a:t>analog</a:t>
            </a:r>
            <a:r>
              <a:rPr lang="fr-FR" sz="1200">
                <a:ea typeface="+mn-lt"/>
                <a:cs typeface="+mn-lt"/>
              </a:rPr>
              <a:t> </a:t>
            </a:r>
            <a:r>
              <a:rPr lang="fr-FR" sz="1200" err="1">
                <a:ea typeface="+mn-lt"/>
                <a:cs typeface="+mn-lt"/>
              </a:rPr>
              <a:t>begin</a:t>
            </a:r>
            <a:endParaRPr lang="fr-FR" sz="1200" err="1">
              <a:ea typeface="Calibri"/>
              <a:cs typeface="Calibri"/>
            </a:endParaRPr>
          </a:p>
          <a:p>
            <a:r>
              <a:rPr lang="fr-FR" sz="1200">
                <a:ea typeface="+mn-lt"/>
                <a:cs typeface="+mn-lt"/>
              </a:rPr>
              <a:t>        if (V(up) &gt; 0.5 &amp;&amp; V(down) &lt; 0.5) </a:t>
            </a:r>
            <a:r>
              <a:rPr lang="fr-FR" sz="1200" err="1">
                <a:ea typeface="+mn-lt"/>
                <a:cs typeface="+mn-lt"/>
              </a:rPr>
              <a:t>begin</a:t>
            </a:r>
            <a:endParaRPr lang="fr-FR" sz="1200" err="1">
              <a:ea typeface="Calibri"/>
              <a:cs typeface="Calibri"/>
            </a:endParaRPr>
          </a:p>
          <a:p>
            <a:r>
              <a:rPr lang="fr-FR" sz="1200">
                <a:ea typeface="+mn-lt"/>
                <a:cs typeface="+mn-lt"/>
              </a:rPr>
              <a:t>            C = 1; // Injecte un courant positif</a:t>
            </a:r>
            <a:endParaRPr lang="fr-FR" sz="1200">
              <a:ea typeface="Calibri"/>
              <a:cs typeface="Calibri"/>
            </a:endParaRPr>
          </a:p>
          <a:p>
            <a:r>
              <a:rPr lang="fr-FR" sz="1200">
                <a:ea typeface="+mn-lt"/>
                <a:cs typeface="+mn-lt"/>
              </a:rPr>
              <a:t>        end </a:t>
            </a:r>
            <a:r>
              <a:rPr lang="fr-FR" sz="1200" err="1">
                <a:ea typeface="+mn-lt"/>
                <a:cs typeface="+mn-lt"/>
              </a:rPr>
              <a:t>else</a:t>
            </a:r>
            <a:r>
              <a:rPr lang="fr-FR" sz="1200">
                <a:ea typeface="+mn-lt"/>
                <a:cs typeface="+mn-lt"/>
              </a:rPr>
              <a:t> if (V(up) &lt; 0.5 &amp;&amp; V(down) &gt; 0.5) </a:t>
            </a:r>
            <a:r>
              <a:rPr lang="fr-FR" sz="1200" err="1">
                <a:ea typeface="+mn-lt"/>
                <a:cs typeface="+mn-lt"/>
              </a:rPr>
              <a:t>begin</a:t>
            </a:r>
            <a:endParaRPr lang="fr-FR" sz="1200" err="1">
              <a:ea typeface="Calibri"/>
              <a:cs typeface="Calibri"/>
            </a:endParaRPr>
          </a:p>
          <a:p>
            <a:r>
              <a:rPr lang="fr-FR" sz="1200">
                <a:ea typeface="+mn-lt"/>
                <a:cs typeface="+mn-lt"/>
              </a:rPr>
              <a:t>            C = -1; // Retire un courant négatif</a:t>
            </a:r>
            <a:endParaRPr lang="fr-FR" sz="1200">
              <a:ea typeface="Calibri"/>
              <a:cs typeface="Calibri"/>
            </a:endParaRPr>
          </a:p>
          <a:p>
            <a:r>
              <a:rPr lang="fr-FR" sz="1200">
                <a:ea typeface="+mn-lt"/>
                <a:cs typeface="+mn-lt"/>
              </a:rPr>
              <a:t>        end </a:t>
            </a:r>
            <a:r>
              <a:rPr lang="fr-FR" sz="1200" err="1">
                <a:ea typeface="+mn-lt"/>
                <a:cs typeface="+mn-lt"/>
              </a:rPr>
              <a:t>else</a:t>
            </a:r>
            <a:r>
              <a:rPr lang="fr-FR" sz="1200">
                <a:ea typeface="+mn-lt"/>
                <a:cs typeface="+mn-lt"/>
              </a:rPr>
              <a:t> </a:t>
            </a:r>
            <a:r>
              <a:rPr lang="fr-FR" sz="1200" err="1">
                <a:ea typeface="+mn-lt"/>
                <a:cs typeface="+mn-lt"/>
              </a:rPr>
              <a:t>begin</a:t>
            </a:r>
            <a:endParaRPr lang="fr-FR" sz="1200" err="1">
              <a:ea typeface="Calibri"/>
              <a:cs typeface="Calibri"/>
            </a:endParaRPr>
          </a:p>
          <a:p>
            <a:r>
              <a:rPr lang="fr-FR" sz="1200">
                <a:ea typeface="+mn-lt"/>
                <a:cs typeface="+mn-lt"/>
              </a:rPr>
              <a:t>            C = 0; // Pas de courant si UP = DOWN</a:t>
            </a:r>
            <a:endParaRPr lang="fr-FR" sz="1200">
              <a:ea typeface="Calibri"/>
              <a:cs typeface="Calibri"/>
            </a:endParaRPr>
          </a:p>
          <a:p>
            <a:r>
              <a:rPr lang="fr-FR" sz="1200">
                <a:ea typeface="+mn-lt"/>
                <a:cs typeface="+mn-lt"/>
              </a:rPr>
              <a:t>        end</a:t>
            </a:r>
            <a:endParaRPr lang="fr-FR" sz="1200">
              <a:ea typeface="Calibri"/>
              <a:cs typeface="Calibri"/>
            </a:endParaRPr>
          </a:p>
          <a:p>
            <a:r>
              <a:rPr lang="fr-FR" sz="1200">
                <a:ea typeface="+mn-lt"/>
                <a:cs typeface="+mn-lt"/>
              </a:rPr>
              <a:t>        I(</a:t>
            </a:r>
            <a:r>
              <a:rPr lang="fr-FR" sz="1200" err="1">
                <a:ea typeface="+mn-lt"/>
                <a:cs typeface="+mn-lt"/>
              </a:rPr>
              <a:t>vout</a:t>
            </a:r>
            <a:r>
              <a:rPr lang="fr-FR" sz="1200">
                <a:ea typeface="+mn-lt"/>
                <a:cs typeface="+mn-lt"/>
              </a:rPr>
              <a:t>) &lt;+ </a:t>
            </a:r>
            <a:r>
              <a:rPr lang="fr-FR" sz="1200" err="1">
                <a:ea typeface="+mn-lt"/>
                <a:cs typeface="+mn-lt"/>
              </a:rPr>
              <a:t>Icharge</a:t>
            </a:r>
            <a:r>
              <a:rPr lang="fr-FR" sz="1200">
                <a:ea typeface="+mn-lt"/>
                <a:cs typeface="+mn-lt"/>
              </a:rPr>
              <a:t> * C;</a:t>
            </a:r>
            <a:endParaRPr lang="fr-FR" sz="1200">
              <a:ea typeface="Calibri"/>
              <a:cs typeface="Calibri"/>
            </a:endParaRPr>
          </a:p>
          <a:p>
            <a:r>
              <a:rPr lang="fr-FR" sz="1200">
                <a:ea typeface="+mn-lt"/>
                <a:cs typeface="+mn-lt"/>
              </a:rPr>
              <a:t>    end</a:t>
            </a:r>
            <a:endParaRPr lang="fr-FR" sz="1200">
              <a:ea typeface="Calibri"/>
              <a:cs typeface="Calibri"/>
            </a:endParaRPr>
          </a:p>
          <a:p>
            <a:r>
              <a:rPr lang="fr-FR" sz="1200" err="1">
                <a:ea typeface="+mn-lt"/>
                <a:cs typeface="+mn-lt"/>
              </a:rPr>
              <a:t>endmodule</a:t>
            </a:r>
            <a:endParaRPr lang="fr-FR" sz="1200" err="1">
              <a:ea typeface="Calibri"/>
              <a:cs typeface="Calibri"/>
            </a:endParaRPr>
          </a:p>
          <a:p>
            <a:pPr algn="l"/>
            <a:endParaRPr lang="fr-FR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4363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082374-4115-15E9-D6EE-A12BB5C27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79" y="214873"/>
            <a:ext cx="11030754" cy="1347027"/>
          </a:xfrm>
        </p:spPr>
        <p:txBody>
          <a:bodyPr/>
          <a:lstStyle/>
          <a:p>
            <a:r>
              <a:rPr lang="fr-FR">
                <a:sym typeface="Wingdings" panose="05000000000000000000" pitchFamily="2" charset="2"/>
              </a:rPr>
              <a:t>Diagramme fonctionnel : </a:t>
            </a:r>
            <a:br>
              <a:rPr lang="fr-FR">
                <a:sym typeface="Wingdings" panose="05000000000000000000" pitchFamily="2" charset="2"/>
              </a:rPr>
            </a:br>
            <a:r>
              <a:rPr lang="fr-FR">
                <a:sym typeface="Wingdings" panose="05000000000000000000" pitchFamily="2" charset="2"/>
              </a:rPr>
              <a:t>Emetteur / Récepteur </a:t>
            </a:r>
            <a:r>
              <a:rPr lang="fr-FR" err="1">
                <a:sym typeface="Wingdings" panose="05000000000000000000" pitchFamily="2" charset="2"/>
              </a:rPr>
              <a:t>Zigbee</a:t>
            </a:r>
            <a:endParaRPr lang="fr-FR" err="1"/>
          </a:p>
        </p:txBody>
      </p:sp>
      <p:pic>
        <p:nvPicPr>
          <p:cNvPr id="5" name="Content Placeholder 4" descr="A diagram of a computer&#10;&#10;AI-generated content may be incorrect.">
            <a:extLst>
              <a:ext uri="{FF2B5EF4-FFF2-40B4-BE49-F238E27FC236}">
                <a16:creationId xmlns:a16="http://schemas.microsoft.com/office/drawing/2014/main" id="{022937C5-5A9A-1F89-C32E-33CB6C009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5437" y="1570608"/>
            <a:ext cx="6229350" cy="406717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1888B8-67F5-7519-A014-2F515FCB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6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A20500-3427-1994-2E5F-98AA17DE09A9}"/>
              </a:ext>
            </a:extLst>
          </p:cNvPr>
          <p:cNvSpPr/>
          <p:nvPr/>
        </p:nvSpPr>
        <p:spPr>
          <a:xfrm>
            <a:off x="3243329" y="3603479"/>
            <a:ext cx="1813303" cy="2241396"/>
          </a:xfrm>
          <a:prstGeom prst="roundRect">
            <a:avLst/>
          </a:prstGeom>
          <a:noFill/>
          <a:ln w="38100">
            <a:solidFill>
              <a:srgbClr val="BE171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C676B7-94DB-C364-D874-18B5DC82189E}"/>
              </a:ext>
            </a:extLst>
          </p:cNvPr>
          <p:cNvSpPr txBox="1"/>
          <p:nvPr/>
        </p:nvSpPr>
        <p:spPr>
          <a:xfrm>
            <a:off x="482958" y="3485882"/>
            <a:ext cx="22859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Focus sur la </a:t>
            </a:r>
            <a:r>
              <a:rPr lang="en-US" err="1">
                <a:ea typeface="Calibri"/>
                <a:cs typeface="Calibri"/>
              </a:rPr>
              <a:t>partie</a:t>
            </a:r>
            <a:r>
              <a:rPr lang="en-US">
                <a:ea typeface="Calibri"/>
                <a:cs typeface="Calibri"/>
              </a:rPr>
              <a:t> Front End </a:t>
            </a:r>
            <a:r>
              <a:rPr lang="en-US" err="1">
                <a:ea typeface="Calibri"/>
                <a:cs typeface="Calibri"/>
              </a:rPr>
              <a:t>Analogique</a:t>
            </a:r>
            <a:r>
              <a:rPr lang="en-US">
                <a:ea typeface="Calibri"/>
                <a:cs typeface="Calibri"/>
              </a:rPr>
              <a:t> </a:t>
            </a:r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987797-C846-C957-3FFD-DF166C8F9B99}"/>
              </a:ext>
            </a:extLst>
          </p:cNvPr>
          <p:cNvCxnSpPr/>
          <p:nvPr/>
        </p:nvCxnSpPr>
        <p:spPr>
          <a:xfrm>
            <a:off x="2530699" y="3805707"/>
            <a:ext cx="712630" cy="17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3585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B3416-6E53-BFC2-0148-D8496D0C3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D69DED7-A22C-EA03-7C6B-2B81F2C83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PLL - Diviseur de fréquence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6900088-093D-BB70-4926-8F0208909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60</a:t>
            </a:fld>
            <a:endParaRPr lang="fr-FR" b="1">
              <a:solidFill>
                <a:schemeClr val="bg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030A00C-83E5-D648-D5A5-44916A9B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556" y="1779701"/>
            <a:ext cx="5124276" cy="3298598"/>
          </a:xfrm>
          <a:prstGeom prst="rect">
            <a:avLst/>
          </a:prstGeom>
        </p:spPr>
      </p:pic>
      <p:sp>
        <p:nvSpPr>
          <p:cNvPr id="12" name="Espace réservé du contenu 4">
            <a:extLst>
              <a:ext uri="{FF2B5EF4-FFF2-40B4-BE49-F238E27FC236}">
                <a16:creationId xmlns:a16="http://schemas.microsoft.com/office/drawing/2014/main" id="{18588722-DD68-53DD-47C1-2A0946E75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764"/>
            <a:ext cx="5861859" cy="49918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000">
                <a:ea typeface="Calibri"/>
                <a:cs typeface="Calibri"/>
              </a:rPr>
              <a:t>Travail commencé sur le diviseur de fréquence </a:t>
            </a:r>
          </a:p>
          <a:p>
            <a:endParaRPr lang="fr-FR" sz="2000">
              <a:ea typeface="Calibri"/>
              <a:cs typeface="Calibri"/>
            </a:endParaRPr>
          </a:p>
          <a:p>
            <a:r>
              <a:rPr lang="fr-FR" sz="2000">
                <a:ea typeface="Calibri"/>
                <a:cs typeface="Calibri"/>
              </a:rPr>
              <a:t>Résolution des erreurs de simulation </a:t>
            </a:r>
          </a:p>
          <a:p>
            <a:endParaRPr lang="fr-FR" sz="2000">
              <a:ea typeface="Calibri"/>
              <a:cs typeface="Calibri"/>
            </a:endParaRPr>
          </a:p>
          <a:p>
            <a:pPr lvl="1"/>
            <a:r>
              <a:rPr lang="fr-FR" sz="1800">
                <a:ea typeface="Calibri"/>
                <a:cs typeface="Calibri"/>
              </a:rPr>
              <a:t>Mélange dans les VM</a:t>
            </a:r>
          </a:p>
          <a:p>
            <a:pPr lvl="1"/>
            <a:endParaRPr lang="fr-FR" sz="1800">
              <a:ea typeface="Calibri"/>
              <a:cs typeface="Calibri"/>
            </a:endParaRPr>
          </a:p>
          <a:p>
            <a:pPr lvl="1"/>
            <a:r>
              <a:rPr lang="fr-FR" sz="1800">
                <a:ea typeface="Calibri"/>
                <a:cs typeface="Calibri"/>
              </a:rPr>
              <a:t>Import et inclusion des librairies</a:t>
            </a:r>
          </a:p>
          <a:p>
            <a:pPr lvl="1"/>
            <a:endParaRPr lang="fr-FR">
              <a:ea typeface="Calibri"/>
              <a:cs typeface="Calibri"/>
            </a:endParaRPr>
          </a:p>
          <a:p>
            <a:r>
              <a:rPr lang="fr-FR" sz="2000">
                <a:ea typeface="Calibri"/>
                <a:cs typeface="Calibri"/>
              </a:rPr>
              <a:t>Explication et mise au point avec l ’équipe sur les simulations</a:t>
            </a:r>
          </a:p>
          <a:p>
            <a:endParaRPr lang="fr-FR" sz="2000">
              <a:ea typeface="Calibri"/>
              <a:cs typeface="Calibri"/>
            </a:endParaRPr>
          </a:p>
          <a:p>
            <a:r>
              <a:rPr lang="fr-FR" sz="2000">
                <a:ea typeface="Calibri"/>
                <a:cs typeface="Calibri"/>
              </a:rPr>
              <a:t>Premier travail sur le schéma</a:t>
            </a:r>
          </a:p>
          <a:p>
            <a:endParaRPr lang="fr-FR">
              <a:ea typeface="Calibri"/>
              <a:cs typeface="Calibri"/>
            </a:endParaRPr>
          </a:p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71097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D2358A-45B6-BAAE-0A7A-598C6BD0D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Pompe de charges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5F1C9B-5EC0-D492-7FCD-BB2D9485E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dirty="0" smtClean="0">
                <a:solidFill>
                  <a:schemeClr val="bg1"/>
                </a:solidFill>
              </a:rPr>
              <a:t>61</a:t>
            </a:fld>
            <a:endParaRPr lang="fr-FR" b="1">
              <a:solidFill>
                <a:schemeClr val="bg1"/>
              </a:solidFill>
            </a:endParaRPr>
          </a:p>
        </p:txBody>
      </p:sp>
      <p:pic>
        <p:nvPicPr>
          <p:cNvPr id="8" name="Espace réservé du contenu 7" descr="Une image contenant texte, diagramme, lign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82092DB5-4698-0E19-3002-326166501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1193" y="2895281"/>
            <a:ext cx="4441249" cy="3211534"/>
          </a:xfrm>
          <a:ln>
            <a:noFill/>
          </a:ln>
        </p:spPr>
      </p:pic>
      <p:pic>
        <p:nvPicPr>
          <p:cNvPr id="9" name="Image 8" descr="Une image contenant diagramme, Plan, Dessin technique, schématique&#10;&#10;Le contenu généré par l’IA peut être incorrect.">
            <a:extLst>
              <a:ext uri="{FF2B5EF4-FFF2-40B4-BE49-F238E27FC236}">
                <a16:creationId xmlns:a16="http://schemas.microsoft.com/office/drawing/2014/main" id="{03950F74-D872-10BD-64F0-834865F4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967" y="196190"/>
            <a:ext cx="4057650" cy="2705100"/>
          </a:xfrm>
          <a:prstGeom prst="rect">
            <a:avLst/>
          </a:prstGeom>
          <a:ln>
            <a:noFill/>
          </a:ln>
        </p:spPr>
      </p:pic>
      <p:pic>
        <p:nvPicPr>
          <p:cNvPr id="10" name="Image 9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7C71FF31-EB85-4BD7-6FFD-67FD1F35E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799" y="2989798"/>
            <a:ext cx="3522271" cy="319409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FBCDB0B-0D68-E9DE-874B-4B3E28A6267C}"/>
              </a:ext>
            </a:extLst>
          </p:cNvPr>
          <p:cNvSpPr txBox="1"/>
          <p:nvPr/>
        </p:nvSpPr>
        <p:spPr>
          <a:xfrm>
            <a:off x="162296" y="1033154"/>
            <a:ext cx="7325096" cy="52496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fr-FR" sz="2000">
              <a:ea typeface="Calibri"/>
              <a:cs typeface="Calibri"/>
            </a:endParaRP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fr-FR" sz="2000">
                <a:ea typeface="Calibri"/>
                <a:cs typeface="Calibri"/>
              </a:rPr>
              <a:t>Insertion des MOS :  .</a:t>
            </a:r>
            <a:r>
              <a:rPr lang="fr-FR" sz="2000" err="1">
                <a:ea typeface="Calibri"/>
                <a:cs typeface="Calibri"/>
              </a:rPr>
              <a:t>Include</a:t>
            </a:r>
            <a:r>
              <a:rPr lang="fr-FR" sz="2000">
                <a:ea typeface="Calibri"/>
                <a:cs typeface="Calibri"/>
              </a:rPr>
              <a:t> lib + copie depuis le fichier exemple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fr-FR" sz="2000">
                <a:ea typeface="Calibri"/>
                <a:cs typeface="Calibri"/>
              </a:rPr>
              <a:t>Insertion des </a:t>
            </a:r>
            <a:r>
              <a:rPr lang="fr-FR" sz="2000" err="1">
                <a:ea typeface="Calibri"/>
                <a:cs typeface="Calibri"/>
              </a:rPr>
              <a:t>logic</a:t>
            </a:r>
            <a:r>
              <a:rPr lang="fr-FR" sz="2000">
                <a:ea typeface="Calibri"/>
                <a:cs typeface="Calibri"/>
              </a:rPr>
              <a:t> :  .</a:t>
            </a:r>
            <a:r>
              <a:rPr lang="fr-FR" sz="2000" err="1">
                <a:ea typeface="Calibri"/>
                <a:cs typeface="Calibri"/>
              </a:rPr>
              <a:t>Include</a:t>
            </a:r>
            <a:r>
              <a:rPr lang="fr-FR" sz="2000">
                <a:ea typeface="Calibri"/>
                <a:cs typeface="Calibri"/>
              </a:rPr>
              <a:t> lib + ??? (test </a:t>
            </a:r>
            <a:r>
              <a:rPr lang="fr-FR" sz="2000" err="1">
                <a:ea typeface="Calibri"/>
                <a:cs typeface="Calibri"/>
              </a:rPr>
              <a:t>Include</a:t>
            </a:r>
            <a:r>
              <a:rPr lang="fr-FR" sz="2000">
                <a:ea typeface="Calibri"/>
                <a:cs typeface="Calibri"/>
              </a:rPr>
              <a:t> lib component)</a:t>
            </a:r>
            <a:endParaRPr lang="fr-FR"/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fr-FR" sz="2000">
              <a:ea typeface="Calibri"/>
              <a:cs typeface="Calibri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fr-FR" sz="1600">
                <a:ea typeface="Calibri"/>
                <a:cs typeface="Calibri"/>
              </a:rPr>
              <a:t>Travail réalisé : 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fr-FR" sz="1600">
                <a:ea typeface="Calibri"/>
                <a:cs typeface="Calibri"/>
              </a:rPr>
              <a:t>Résolution des problèmes de simu MOS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fr-FR" sz="1600">
                <a:ea typeface="Calibri"/>
                <a:cs typeface="Calibri"/>
              </a:rPr>
              <a:t>Création de symboles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fr-FR" sz="1600">
              <a:ea typeface="Calibri"/>
              <a:cs typeface="Calibri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fr-FR" sz="1600">
                <a:ea typeface="Calibri"/>
                <a:cs typeface="Calibri"/>
              </a:rPr>
              <a:t>Travail restant :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fr-FR" sz="1600">
                <a:ea typeface="Calibri"/>
                <a:cs typeface="Calibri"/>
              </a:rPr>
              <a:t>Résolution des problèmes de simu </a:t>
            </a:r>
            <a:r>
              <a:rPr lang="fr-FR" sz="1600" err="1">
                <a:ea typeface="Calibri"/>
                <a:cs typeface="Calibri"/>
              </a:rPr>
              <a:t>logic</a:t>
            </a:r>
            <a:endParaRPr lang="fr-FR" sz="1600">
              <a:ea typeface="Calibri"/>
              <a:cs typeface="Calibri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fr-FR" sz="1600">
                <a:ea typeface="Calibri"/>
                <a:cs typeface="Calibri"/>
              </a:rPr>
              <a:t>Simulation et design des MOS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fr-FR" sz="2000">
              <a:ea typeface="Calibri"/>
              <a:cs typeface="Calibri"/>
            </a:endParaRP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fr-FR" sz="2000">
              <a:ea typeface="Calibri"/>
              <a:cs typeface="Calibri"/>
            </a:endParaRP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fr-FR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45608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D2D3EE-AD45-D40D-46EC-7CE2DACFA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Voltage Control </a:t>
            </a:r>
            <a:r>
              <a:rPr lang="fr-FR" err="1">
                <a:ea typeface="Calibri Light"/>
                <a:cs typeface="Calibri Light"/>
              </a:rPr>
              <a:t>Oscillator</a:t>
            </a:r>
            <a:r>
              <a:rPr lang="fr-FR">
                <a:ea typeface="Calibri Light"/>
                <a:cs typeface="Calibri Light"/>
              </a:rPr>
              <a:t> 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3BD4A4-6FCF-13D8-7A2E-DAF063CAF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fr-FR"/>
          </a:p>
          <a:p>
            <a:pPr lvl="2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DA1674-70A3-1811-6799-9BE072685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62</a:t>
            </a:fld>
            <a:endParaRPr lang="fr-FR" b="1">
              <a:solidFill>
                <a:schemeClr val="bg1"/>
              </a:solidFill>
            </a:endParaRPr>
          </a:p>
        </p:txBody>
      </p:sp>
      <p:pic>
        <p:nvPicPr>
          <p:cNvPr id="6" name="Picture 5" descr="A diagram of a circuit&#10;&#10;AI-generated content may be incorrect.">
            <a:extLst>
              <a:ext uri="{FF2B5EF4-FFF2-40B4-BE49-F238E27FC236}">
                <a16:creationId xmlns:a16="http://schemas.microsoft.com/office/drawing/2014/main" id="{BF1662D5-01E5-49A9-0748-C8489A6A6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350" y="2592039"/>
            <a:ext cx="2756528" cy="1998867"/>
          </a:xfrm>
          <a:prstGeom prst="rect">
            <a:avLst/>
          </a:prstGeom>
        </p:spPr>
      </p:pic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B9A61362-4429-4D85-F67D-3015F9A741FE}"/>
              </a:ext>
            </a:extLst>
          </p:cNvPr>
          <p:cNvSpPr txBox="1">
            <a:spLocks/>
          </p:cNvSpPr>
          <p:nvPr/>
        </p:nvSpPr>
        <p:spPr>
          <a:xfrm>
            <a:off x="425203" y="1711791"/>
            <a:ext cx="7467600" cy="46448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ea typeface="Calibri"/>
                <a:cs typeface="Calibri"/>
              </a:rPr>
              <a:t>Caractérisation d'une inductance du modèle  : </a:t>
            </a:r>
            <a:endParaRPr lang="fr-FR"/>
          </a:p>
          <a:p>
            <a:pPr lvl="1">
              <a:buFont typeface="Courier New" panose="020B0604020202020204" pitchFamily="34" charset="0"/>
              <a:buChar char="o"/>
            </a:pPr>
            <a:r>
              <a:rPr lang="fr-FR">
                <a:ea typeface="Calibri"/>
                <a:cs typeface="Calibri"/>
              </a:rPr>
              <a:t>Simulation paramètre S pour retrouver à f=2.45GHz: </a:t>
            </a:r>
          </a:p>
          <a:p>
            <a:pPr lvl="2"/>
            <a:r>
              <a:rPr lang="fr-FR" err="1">
                <a:ea typeface="Calibri"/>
                <a:cs typeface="Calibri"/>
              </a:rPr>
              <a:t>Rp</a:t>
            </a:r>
            <a:r>
              <a:rPr lang="fr-FR">
                <a:ea typeface="Calibri"/>
                <a:cs typeface="Calibri"/>
              </a:rPr>
              <a:t> = 750 Ω</a:t>
            </a:r>
          </a:p>
          <a:p>
            <a:pPr lvl="2"/>
            <a:r>
              <a:rPr lang="fr-FR">
                <a:ea typeface="Calibri"/>
                <a:cs typeface="Calibri"/>
              </a:rPr>
              <a:t>L = - 1/[Im(Y11)*w ] = 6.07 nH</a:t>
            </a:r>
          </a:p>
          <a:p>
            <a:pPr lvl="2"/>
            <a:r>
              <a:rPr lang="fr-FR">
                <a:ea typeface="Calibri"/>
                <a:cs typeface="Calibri"/>
              </a:rPr>
              <a:t>C = 1 / [Lw²] = 695 fF</a:t>
            </a: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Réalisation d'un tank pour créer l'oscillateur :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err="1">
                <a:ea typeface="Calibri"/>
                <a:cs typeface="Calibri"/>
              </a:rPr>
              <a:t>Varactor</a:t>
            </a:r>
            <a:r>
              <a:rPr lang="fr-FR">
                <a:ea typeface="Calibri"/>
                <a:cs typeface="Calibri"/>
              </a:rPr>
              <a:t> =&gt; Bande de fréquence entre 2.4 et 2.5GHz : </a:t>
            </a:r>
          </a:p>
          <a:p>
            <a:pPr lvl="2"/>
            <a:r>
              <a:rPr lang="fr-FR" err="1">
                <a:ea typeface="Calibri"/>
                <a:cs typeface="Calibri"/>
              </a:rPr>
              <a:t>Cmin</a:t>
            </a:r>
            <a:r>
              <a:rPr lang="fr-FR">
                <a:ea typeface="Calibri"/>
                <a:cs typeface="Calibri"/>
              </a:rPr>
              <a:t> = 667 </a:t>
            </a:r>
            <a:r>
              <a:rPr lang="fr-FR" err="1">
                <a:ea typeface="Calibri"/>
                <a:cs typeface="Calibri"/>
              </a:rPr>
              <a:t>fF</a:t>
            </a:r>
            <a:endParaRPr lang="fr-FR">
              <a:ea typeface="Calibri"/>
              <a:cs typeface="Calibri"/>
            </a:endParaRPr>
          </a:p>
          <a:p>
            <a:pPr lvl="2"/>
            <a:r>
              <a:rPr lang="fr-FR">
                <a:ea typeface="Calibri"/>
                <a:cs typeface="Calibri"/>
              </a:rPr>
              <a:t>Cmax = 724 </a:t>
            </a:r>
            <a:r>
              <a:rPr lang="fr-FR" err="1">
                <a:ea typeface="Calibri"/>
                <a:cs typeface="Calibri"/>
              </a:rPr>
              <a:t>fF</a:t>
            </a:r>
            <a:endParaRPr lang="fr-FR">
              <a:ea typeface="Calibri"/>
              <a:cs typeface="Calibri"/>
            </a:endParaRPr>
          </a:p>
          <a:p>
            <a:pPr marL="457200" lvl="1" indent="0">
              <a:buNone/>
            </a:pPr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>
              <a:ea typeface="Calibri"/>
              <a:cs typeface="Calibri"/>
            </a:endParaRPr>
          </a:p>
          <a:p>
            <a:pPr marL="914400" lvl="2" indent="0">
              <a:buNone/>
            </a:pPr>
            <a:endParaRPr lang="fr-FR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</p:txBody>
      </p:sp>
      <p:pic>
        <p:nvPicPr>
          <p:cNvPr id="8" name="Image 7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7DF5982F-35D8-D184-4217-D5B961691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046" y="1598037"/>
            <a:ext cx="3158218" cy="2979098"/>
          </a:xfrm>
          <a:prstGeom prst="rect">
            <a:avLst/>
          </a:prstGeom>
        </p:spPr>
      </p:pic>
      <p:pic>
        <p:nvPicPr>
          <p:cNvPr id="9" name="Image 8" descr="Une image contenant capture d’écran, noir, conception&#10;&#10;Le contenu généré par l’IA peut être incorrect.">
            <a:extLst>
              <a:ext uri="{FF2B5EF4-FFF2-40B4-BE49-F238E27FC236}">
                <a16:creationId xmlns:a16="http://schemas.microsoft.com/office/drawing/2014/main" id="{5A749590-3089-32C2-B3E7-8E25DCF20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702" y="4545281"/>
            <a:ext cx="2246417" cy="18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16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F6DB08-F65F-45A5-90C8-8443CF484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Inductance</a:t>
            </a:r>
            <a:r>
              <a:rPr lang="fr-FR">
                <a:highlight>
                  <a:srgbClr val="FFFF00"/>
                </a:highlight>
              </a:rPr>
              <a:t> </a:t>
            </a:r>
            <a:r>
              <a:rPr lang="fr-FR">
                <a:highlight>
                  <a:srgbClr val="FFFF00"/>
                </a:highlight>
                <a:ea typeface="+mj-lt"/>
                <a:cs typeface="+mj-lt"/>
              </a:rPr>
              <a:t> 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BC1E23-3886-BC7C-D7CA-A72D0B4D1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63</a:t>
            </a:fld>
            <a:endParaRPr lang="fr-FR" b="1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B556546-9C57-A0F8-5299-7EAF7E31D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21057"/>
            <a:ext cx="5734050" cy="561588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EF5AD30-D8DC-8DA2-0CAC-775CB61E66C4}"/>
              </a:ext>
            </a:extLst>
          </p:cNvPr>
          <p:cNvSpPr txBox="1"/>
          <p:nvPr/>
        </p:nvSpPr>
        <p:spPr>
          <a:xfrm>
            <a:off x="758190" y="1690690"/>
            <a:ext cx="38823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/>
              <a:t>Propriétés géométriques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err="1"/>
              <a:t>Nbt</a:t>
            </a:r>
            <a:r>
              <a:rPr lang="fr-FR" sz="2400"/>
              <a:t> =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err="1"/>
              <a:t>Scoil</a:t>
            </a:r>
            <a:r>
              <a:rPr lang="fr-FR" sz="2400"/>
              <a:t> = 2,1µm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W = 5,5µm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err="1"/>
              <a:t>Dint</a:t>
            </a:r>
            <a:r>
              <a:rPr lang="fr-FR" sz="2400"/>
              <a:t> = 182µm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B869E15-9FDB-7DA8-C67F-28D34F51AB4D}"/>
              </a:ext>
            </a:extLst>
          </p:cNvPr>
          <p:cNvSpPr txBox="1"/>
          <p:nvPr/>
        </p:nvSpPr>
        <p:spPr>
          <a:xfrm>
            <a:off x="1596390" y="3988496"/>
            <a:ext cx="4015740" cy="461665"/>
          </a:xfrm>
          <a:prstGeom prst="rect">
            <a:avLst/>
          </a:prstGeom>
          <a:noFill/>
          <a:ln w="28575"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sym typeface="Wingdings" panose="05000000000000000000" pitchFamily="2" charset="2"/>
              </a:rPr>
              <a:t>Inductance souhaitée : 2,89nH</a:t>
            </a:r>
            <a:endParaRPr lang="fr-FR" sz="240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57BA5CB8-B956-2A47-FC95-BAD1D86539AB}"/>
              </a:ext>
            </a:extLst>
          </p:cNvPr>
          <p:cNvSpPr/>
          <p:nvPr/>
        </p:nvSpPr>
        <p:spPr>
          <a:xfrm>
            <a:off x="758190" y="3988495"/>
            <a:ext cx="548640" cy="461665"/>
          </a:xfrm>
          <a:prstGeom prst="rightArrow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AF2A37A-D26F-274A-EB35-85C892E2B7E3}"/>
              </a:ext>
            </a:extLst>
          </p:cNvPr>
          <p:cNvSpPr txBox="1"/>
          <p:nvPr/>
        </p:nvSpPr>
        <p:spPr>
          <a:xfrm>
            <a:off x="371475" y="5036613"/>
            <a:ext cx="573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Utilisation des constantes process de la technologie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Script python en cours d’écriture</a:t>
            </a:r>
          </a:p>
        </p:txBody>
      </p:sp>
    </p:spTree>
    <p:extLst>
      <p:ext uri="{BB962C8B-B14F-4D97-AF65-F5344CB8AC3E}">
        <p14:creationId xmlns:p14="http://schemas.microsoft.com/office/powerpoint/2010/main" val="15273314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3EF78AC-38B8-2864-C6BB-02B2C074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SYNTHESE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FC5226A-B13F-9E9C-315B-5E8724650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C51CE47-1962-51CD-41FC-E79C9C674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64</a:t>
            </a:fld>
            <a:endParaRPr lang="fr-FR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3494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C3D757D-DE50-8176-4504-E3C1756CD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Retour sur ce sprint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DD6C964-C419-5524-1DDE-D36F4439A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" y="1847852"/>
            <a:ext cx="541934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 b="1"/>
              <a:t>Points positifs</a:t>
            </a:r>
          </a:p>
          <a:p>
            <a:pPr marL="0" indent="0" algn="ctr">
              <a:buNone/>
            </a:pPr>
            <a:endParaRPr lang="fr-FR" b="1"/>
          </a:p>
          <a:p>
            <a:r>
              <a:rPr lang="fr-FR" sz="2400"/>
              <a:t>Organisation rapide et efficace</a:t>
            </a:r>
          </a:p>
          <a:p>
            <a:r>
              <a:rPr lang="fr-FR" sz="2400"/>
              <a:t>Compréhension et appropriation du projet</a:t>
            </a:r>
          </a:p>
          <a:p>
            <a:r>
              <a:rPr lang="fr-FR" sz="2400"/>
              <a:t>Autonomie sur la documentation</a:t>
            </a:r>
          </a:p>
          <a:p>
            <a:r>
              <a:rPr lang="fr-FR" sz="2400">
                <a:ea typeface="Calibri"/>
                <a:cs typeface="Calibri"/>
              </a:rPr>
              <a:t>Installation et prise en main logiciel open source</a:t>
            </a:r>
          </a:p>
          <a:p>
            <a:endParaRPr lang="fr-FR" sz="2400">
              <a:ea typeface="Calibri"/>
              <a:cs typeface="Calibri"/>
            </a:endParaRPr>
          </a:p>
          <a:p>
            <a:endParaRPr lang="fr-FR" sz="2400">
              <a:ea typeface="Calibri"/>
              <a:cs typeface="Calibri"/>
            </a:endParaRPr>
          </a:p>
          <a:p>
            <a:endParaRPr lang="fr-FR" sz="2400" b="1">
              <a:ea typeface="Calibri" panose="020F0502020204030204"/>
              <a:cs typeface="Calibri" panose="020F0502020204030204"/>
            </a:endParaRPr>
          </a:p>
          <a:p>
            <a:endParaRPr lang="fr-FR"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41E9E0-D205-4251-02F1-8EF6D186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65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A39DD0A4-E694-6634-C220-51BBAE783146}"/>
              </a:ext>
            </a:extLst>
          </p:cNvPr>
          <p:cNvSpPr txBox="1">
            <a:spLocks/>
          </p:cNvSpPr>
          <p:nvPr/>
        </p:nvSpPr>
        <p:spPr>
          <a:xfrm>
            <a:off x="6330698" y="1847852"/>
            <a:ext cx="541934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/>
              <a:t>Pistes d’amélioration et vigilance</a:t>
            </a:r>
          </a:p>
          <a:p>
            <a:pPr marL="0" indent="0" algn="ctr">
              <a:buNone/>
            </a:pPr>
            <a:r>
              <a:rPr lang="fr-FR" sz="2400"/>
              <a:t> </a:t>
            </a:r>
          </a:p>
          <a:p>
            <a:r>
              <a:rPr lang="fr-FR" sz="2400"/>
              <a:t>Temps de prise en main des logiciels</a:t>
            </a:r>
          </a:p>
          <a:p>
            <a:r>
              <a:rPr lang="fr-FR" sz="2400"/>
              <a:t>Laxisme de maintient à jour du git</a:t>
            </a:r>
          </a:p>
          <a:p>
            <a:r>
              <a:rPr lang="fr-FR" sz="2400"/>
              <a:t>Cadrage des réunions</a:t>
            </a:r>
          </a:p>
          <a:p>
            <a:r>
              <a:rPr lang="fr-FR" sz="2400"/>
              <a:t>Communication sur les étapes clés</a:t>
            </a:r>
          </a:p>
          <a:p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172212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E7AC4-9272-ACB8-2ECC-E5410B6D1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79A9496-1E25-278F-D9AF-104A3541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Etat des lieux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2264B9B-6F48-490D-3669-F9B0C13F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66</a:t>
            </a:fld>
            <a:endParaRPr lang="fr-FR" b="1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5C36E94-CCE3-36DD-476D-A00C8CC33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548" y="5623250"/>
            <a:ext cx="719328" cy="71932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1C92D5A-58B5-5B21-5DD9-142E173FC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047" y="4885067"/>
            <a:ext cx="719328" cy="71932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7484CBD-D621-3F13-4EA7-DCDF2E2E4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687" y="794845"/>
            <a:ext cx="856041" cy="85604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93EC2F8-CC5D-93F3-8DDB-00E0F4054649}"/>
              </a:ext>
            </a:extLst>
          </p:cNvPr>
          <p:cNvSpPr txBox="1"/>
          <p:nvPr/>
        </p:nvSpPr>
        <p:spPr>
          <a:xfrm>
            <a:off x="6281426" y="1010175"/>
            <a:ext cx="5676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/>
              <a:t>Analyse système (production rapport)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AE3532D-78B4-AD68-0528-CEC3BFF0DBC8}"/>
              </a:ext>
            </a:extLst>
          </p:cNvPr>
          <p:cNvSpPr txBox="1"/>
          <p:nvPr/>
        </p:nvSpPr>
        <p:spPr>
          <a:xfrm>
            <a:off x="242799" y="2127127"/>
            <a:ext cx="4353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/>
              <a:t>Environnement travail stable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FE309D4-56E2-534A-554E-641F55A47DD0}"/>
              </a:ext>
            </a:extLst>
          </p:cNvPr>
          <p:cNvSpPr txBox="1"/>
          <p:nvPr/>
        </p:nvSpPr>
        <p:spPr>
          <a:xfrm>
            <a:off x="7186264" y="3020416"/>
            <a:ext cx="4133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/>
              <a:t>Appropriation des logiciels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C770D9C-F88B-8A48-F675-ECD3D4B02A69}"/>
              </a:ext>
            </a:extLst>
          </p:cNvPr>
          <p:cNvSpPr txBox="1"/>
          <p:nvPr/>
        </p:nvSpPr>
        <p:spPr>
          <a:xfrm>
            <a:off x="321301" y="3871089"/>
            <a:ext cx="435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/>
              <a:t>Constantes technologiques déterminées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294505C-70D6-5BCC-CF26-849E98907B42}"/>
              </a:ext>
            </a:extLst>
          </p:cNvPr>
          <p:cNvSpPr txBox="1"/>
          <p:nvPr/>
        </p:nvSpPr>
        <p:spPr>
          <a:xfrm>
            <a:off x="7248110" y="4834829"/>
            <a:ext cx="43023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/>
              <a:t>Dimensionnement des blocs terminés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C21D933-95C4-95B4-598F-CEF216B36354}"/>
              </a:ext>
            </a:extLst>
          </p:cNvPr>
          <p:cNvSpPr txBox="1"/>
          <p:nvPr/>
        </p:nvSpPr>
        <p:spPr>
          <a:xfrm>
            <a:off x="561335" y="5782996"/>
            <a:ext cx="3406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/>
              <a:t>Premières simulations</a:t>
            </a:r>
          </a:p>
        </p:txBody>
      </p:sp>
      <p:sp>
        <p:nvSpPr>
          <p:cNvPr id="27" name="Flèche : en arc 26">
            <a:extLst>
              <a:ext uri="{FF2B5EF4-FFF2-40B4-BE49-F238E27FC236}">
                <a16:creationId xmlns:a16="http://schemas.microsoft.com/office/drawing/2014/main" id="{87C36EEB-95E7-9C0F-5142-B74FCF71F5A1}"/>
              </a:ext>
            </a:extLst>
          </p:cNvPr>
          <p:cNvSpPr/>
          <p:nvPr/>
        </p:nvSpPr>
        <p:spPr>
          <a:xfrm flipH="1">
            <a:off x="4640833" y="3026268"/>
            <a:ext cx="1809895" cy="188666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09166"/>
              <a:gd name="adj5" fmla="val 12500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Flèche : en arc 28">
            <a:extLst>
              <a:ext uri="{FF2B5EF4-FFF2-40B4-BE49-F238E27FC236}">
                <a16:creationId xmlns:a16="http://schemas.microsoft.com/office/drawing/2014/main" id="{91AC0364-7CA8-2BF3-630F-AADF94C5F2B9}"/>
              </a:ext>
            </a:extLst>
          </p:cNvPr>
          <p:cNvSpPr/>
          <p:nvPr/>
        </p:nvSpPr>
        <p:spPr>
          <a:xfrm>
            <a:off x="5070179" y="1925172"/>
            <a:ext cx="1809895" cy="188666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09166"/>
              <a:gd name="adj5" fmla="val 12500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Flèche : en arc 30">
            <a:extLst>
              <a:ext uri="{FF2B5EF4-FFF2-40B4-BE49-F238E27FC236}">
                <a16:creationId xmlns:a16="http://schemas.microsoft.com/office/drawing/2014/main" id="{319B4928-A175-4CE1-071D-95F716EE5DC6}"/>
              </a:ext>
            </a:extLst>
          </p:cNvPr>
          <p:cNvSpPr/>
          <p:nvPr/>
        </p:nvSpPr>
        <p:spPr>
          <a:xfrm flipH="1">
            <a:off x="4776207" y="981840"/>
            <a:ext cx="1809895" cy="188666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09166"/>
              <a:gd name="adj5" fmla="val 12500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Flèche : en arc 31">
            <a:extLst>
              <a:ext uri="{FF2B5EF4-FFF2-40B4-BE49-F238E27FC236}">
                <a16:creationId xmlns:a16="http://schemas.microsoft.com/office/drawing/2014/main" id="{07CBEBDA-C89B-024C-2BBF-EB94CC508B84}"/>
              </a:ext>
            </a:extLst>
          </p:cNvPr>
          <p:cNvSpPr/>
          <p:nvPr/>
        </p:nvSpPr>
        <p:spPr>
          <a:xfrm>
            <a:off x="5138168" y="3838409"/>
            <a:ext cx="1809895" cy="188666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09166"/>
              <a:gd name="adj5" fmla="val 12500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Flèche : en arc 32">
            <a:extLst>
              <a:ext uri="{FF2B5EF4-FFF2-40B4-BE49-F238E27FC236}">
                <a16:creationId xmlns:a16="http://schemas.microsoft.com/office/drawing/2014/main" id="{AA2BF87C-F7EB-7636-ECF7-AB76E48B5CF1}"/>
              </a:ext>
            </a:extLst>
          </p:cNvPr>
          <p:cNvSpPr/>
          <p:nvPr/>
        </p:nvSpPr>
        <p:spPr>
          <a:xfrm flipH="1">
            <a:off x="4866160" y="4968392"/>
            <a:ext cx="1809895" cy="188666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09166"/>
              <a:gd name="adj5" fmla="val 12500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EAA7B7A0-77CC-729A-ADB6-8D65AEEEC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7705" y="1973490"/>
            <a:ext cx="702142" cy="702142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1FAE1392-F7A1-A4F6-C948-DED30ABE0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1426" y="2939459"/>
            <a:ext cx="719328" cy="719328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DA048C07-E39D-3BDD-F403-8F35EB5BAD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3557" y="4009513"/>
            <a:ext cx="899008" cy="89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257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69EB8-5267-1CCC-C550-E8D47285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Sprint à venir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925144-9CFD-FAB2-427C-1FB63868B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Discuter/établir les marges de manœuvres sur les spécifications</a:t>
            </a:r>
          </a:p>
          <a:p>
            <a:r>
              <a:rPr lang="fr-FR"/>
              <a:t>Finir le design de chacun des blocs</a:t>
            </a:r>
          </a:p>
          <a:p>
            <a:r>
              <a:rPr lang="fr-FR"/>
              <a:t>Commencer la mise en commun des différents blocs</a:t>
            </a:r>
          </a:p>
          <a:p>
            <a:pPr lvl="1"/>
            <a:r>
              <a:rPr lang="fr-FR"/>
              <a:t>Mixer/LNA</a:t>
            </a:r>
          </a:p>
          <a:p>
            <a:pPr lvl="1"/>
            <a:r>
              <a:rPr lang="fr-FR"/>
              <a:t>Mixer/PLL</a:t>
            </a:r>
          </a:p>
          <a:p>
            <a:r>
              <a:rPr lang="fr-FR"/>
              <a:t>Inductance (paramètres S)</a:t>
            </a:r>
          </a:p>
          <a:p>
            <a:r>
              <a:rPr lang="fr-FR"/>
              <a:t>Début layout</a:t>
            </a:r>
          </a:p>
          <a:p>
            <a:endParaRPr lang="fr-FR"/>
          </a:p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71D145-ED6C-77C9-88EB-8FAB7782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67</a:t>
            </a:fld>
            <a:endParaRPr lang="fr-FR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9758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75A4197-20AC-C10A-16B4-66EDF12F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fr-FR"/>
              <a:t>Merci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3053793-1A58-3840-43C7-06A4CFE65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Des questions 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BB1363-E6CC-1E14-5F37-A2D09390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8588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5F7458-069D-D592-0FFD-F92E8401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Retours des clients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E4A5B9-27A1-B0A8-7AD1-7B667F79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008"/>
            <a:ext cx="10526805" cy="494524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z="1800">
                <a:ea typeface="Calibri"/>
                <a:cs typeface="Calibri"/>
              </a:rPr>
              <a:t>Le temps du </a:t>
            </a:r>
            <a:r>
              <a:rPr lang="fr-FR" sz="1800" err="1">
                <a:ea typeface="Calibri"/>
                <a:cs typeface="Calibri"/>
              </a:rPr>
              <a:t>layout</a:t>
            </a:r>
            <a:r>
              <a:rPr lang="fr-FR" sz="1800">
                <a:ea typeface="Calibri"/>
                <a:cs typeface="Calibri"/>
              </a:rPr>
              <a:t> est sous-estimé, en discuter pour adapter le WBS, réadapter en fonctions des sprints, 80h/p optimiste, et 100h/p pessimiste</a:t>
            </a:r>
          </a:p>
          <a:p>
            <a:r>
              <a:rPr lang="fr-FR" sz="1800">
                <a:ea typeface="Calibri"/>
                <a:cs typeface="Calibri"/>
              </a:rPr>
              <a:t>10 minutes </a:t>
            </a:r>
            <a:r>
              <a:rPr lang="fr-FR" sz="1800" err="1">
                <a:ea typeface="Calibri"/>
                <a:cs typeface="Calibri"/>
              </a:rPr>
              <a:t>daily</a:t>
            </a:r>
            <a:r>
              <a:rPr lang="fr-FR" sz="1800">
                <a:ea typeface="Calibri"/>
                <a:cs typeface="Calibri"/>
              </a:rPr>
              <a:t> agile: bonne idée et à garder.</a:t>
            </a:r>
          </a:p>
          <a:p>
            <a:r>
              <a:rPr lang="fr-FR" sz="1800">
                <a:ea typeface="Calibri"/>
                <a:cs typeface="Calibri"/>
              </a:rPr>
              <a:t>Commencer à se projeter pour les prochains sprints, les thématiser, et les affiner dès maintenant.</a:t>
            </a:r>
          </a:p>
          <a:p>
            <a:r>
              <a:rPr lang="fr-FR" sz="1800">
                <a:ea typeface="Calibri"/>
                <a:cs typeface="Calibri"/>
              </a:rPr>
              <a:t>Utilisations du </a:t>
            </a:r>
            <a:r>
              <a:rPr lang="fr-FR" sz="1800" err="1">
                <a:ea typeface="Calibri"/>
                <a:cs typeface="Calibri"/>
              </a:rPr>
              <a:t>ppt</a:t>
            </a:r>
            <a:r>
              <a:rPr lang="fr-FR" sz="1800">
                <a:ea typeface="Calibri"/>
                <a:cs typeface="Calibri"/>
              </a:rPr>
              <a:t> technique +</a:t>
            </a:r>
          </a:p>
          <a:p>
            <a:r>
              <a:rPr lang="fr-FR" sz="1800">
                <a:ea typeface="Calibri"/>
                <a:cs typeface="Calibri"/>
              </a:rPr>
              <a:t>Signaler les nouveaux changements lors de la transmission de l'information aux clients (souligner en vert pour attirer l'attention)</a:t>
            </a:r>
          </a:p>
          <a:p>
            <a:r>
              <a:rPr lang="fr-FR" sz="1800">
                <a:ea typeface="Calibri"/>
                <a:cs typeface="Calibri"/>
              </a:rPr>
              <a:t>Prévoir 1ère option, 2éme option en parlant aux clients </a:t>
            </a:r>
          </a:p>
          <a:p>
            <a:r>
              <a:rPr lang="fr-FR" sz="1800">
                <a:ea typeface="Calibri"/>
                <a:cs typeface="Calibri"/>
              </a:rPr>
              <a:t>Borner ce qui est faisable ou non </a:t>
            </a:r>
          </a:p>
          <a:p>
            <a:r>
              <a:rPr lang="fr-FR" sz="1800">
                <a:ea typeface="Calibri"/>
                <a:cs typeface="Calibri"/>
              </a:rPr>
              <a:t>Poser les bonnes questions pour ne pas perdre trop de temps </a:t>
            </a:r>
          </a:p>
          <a:p>
            <a:r>
              <a:rPr lang="fr-FR" sz="1800">
                <a:ea typeface="Calibri"/>
                <a:cs typeface="Calibri"/>
              </a:rPr>
              <a:t>Enjeux: doit être plus maitrisé lors de la dernière revue</a:t>
            </a:r>
          </a:p>
          <a:p>
            <a:r>
              <a:rPr lang="fr-FR" sz="1800">
                <a:ea typeface="Calibri"/>
                <a:cs typeface="Calibri"/>
              </a:rPr>
              <a:t>Être sûr de ce qu'on dit : éviter les je pense, je crois ..</a:t>
            </a:r>
          </a:p>
          <a:p>
            <a:r>
              <a:rPr lang="fr-FR" sz="1800">
                <a:ea typeface="Calibri"/>
                <a:cs typeface="Calibri"/>
              </a:rPr>
              <a:t>Prise de rendu par rapport à nos critères d'acceptations, faire des démos </a:t>
            </a:r>
          </a:p>
          <a:p>
            <a:r>
              <a:rPr lang="fr-FR" sz="1800">
                <a:ea typeface="Calibri"/>
                <a:cs typeface="Calibri"/>
              </a:rPr>
              <a:t>Bonne dynamique d'équipe</a:t>
            </a:r>
          </a:p>
          <a:p>
            <a:endParaRPr lang="fr-FR" sz="1800">
              <a:ea typeface="Calibri"/>
              <a:cs typeface="Calibri"/>
            </a:endParaRPr>
          </a:p>
          <a:p>
            <a:endParaRPr lang="fr-FR" sz="2400">
              <a:ea typeface="Calibri"/>
              <a:cs typeface="Calibri"/>
            </a:endParaRPr>
          </a:p>
          <a:p>
            <a:endParaRPr lang="fr-FR" sz="2400">
              <a:ea typeface="Calibri"/>
              <a:cs typeface="Calibri"/>
            </a:endParaRPr>
          </a:p>
          <a:p>
            <a:endParaRPr lang="fr-FR" sz="2400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EF1CEE-31EA-858E-CE63-959B387F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668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 descr="A diagram of a computer&#10;&#10;AI-generated content may be incorrect.">
            <a:extLst>
              <a:ext uri="{FF2B5EF4-FFF2-40B4-BE49-F238E27FC236}">
                <a16:creationId xmlns:a16="http://schemas.microsoft.com/office/drawing/2014/main" id="{A8C50989-F219-3FCA-628F-F3383B6071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96" t="59198" r="61877"/>
          <a:stretch/>
        </p:blipFill>
        <p:spPr>
          <a:xfrm>
            <a:off x="4402122" y="1837944"/>
            <a:ext cx="2363782" cy="2734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7CCE2-9D92-0D75-870B-937786C76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Conception </a:t>
            </a:r>
            <a:r>
              <a:rPr lang="en-US" err="1">
                <a:ea typeface="Calibri Light"/>
                <a:cs typeface="Calibri Light"/>
              </a:rPr>
              <a:t>Récepteur</a:t>
            </a:r>
            <a:r>
              <a:rPr lang="en-US">
                <a:ea typeface="Calibri Light"/>
                <a:cs typeface="Calibri Light"/>
              </a:rPr>
              <a:t> :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E38C1-59F6-BC31-0956-F91902441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7</a:t>
            </a:fld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3D99CC-FC04-7A89-DDDC-3184F7E340FD}"/>
              </a:ext>
            </a:extLst>
          </p:cNvPr>
          <p:cNvSpPr txBox="1"/>
          <p:nvPr/>
        </p:nvSpPr>
        <p:spPr>
          <a:xfrm>
            <a:off x="907271" y="2838148"/>
            <a:ext cx="317201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Calibri" panose="020F0502020204030204"/>
                <a:cs typeface="Calibri" panose="020F0502020204030204"/>
              </a:rPr>
              <a:t>LNA 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>
                <a:ea typeface="Calibri" panose="020F0502020204030204"/>
                <a:cs typeface="Calibri" panose="020F0502020204030204"/>
              </a:rPr>
              <a:t>Amplification du signal reçue avec le </a:t>
            </a:r>
            <a:r>
              <a:rPr lang="en-US" err="1">
                <a:ea typeface="Calibri" panose="020F0502020204030204"/>
                <a:cs typeface="Calibri" panose="020F0502020204030204"/>
              </a:rPr>
              <a:t>moins</a:t>
            </a:r>
            <a:r>
              <a:rPr lang="en-US">
                <a:ea typeface="Calibri" panose="020F0502020204030204"/>
                <a:cs typeface="Calibri" panose="020F0502020204030204"/>
              </a:rPr>
              <a:t> de bruit possible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6882B-C91F-B2FF-D52F-047A896CA31E}"/>
              </a:ext>
            </a:extLst>
          </p:cNvPr>
          <p:cNvSpPr txBox="1"/>
          <p:nvPr/>
        </p:nvSpPr>
        <p:spPr>
          <a:xfrm>
            <a:off x="4450890" y="4572504"/>
            <a:ext cx="3661203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Calibri" panose="020F0502020204030204"/>
                <a:cs typeface="Calibri" panose="020F0502020204030204"/>
              </a:rPr>
              <a:t>Mixer 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>
                <a:ea typeface="Calibri" panose="020F0502020204030204"/>
                <a:cs typeface="Calibri" panose="020F0502020204030204"/>
              </a:rPr>
              <a:t>Transposition du signal de FRF à </a:t>
            </a:r>
            <a:r>
              <a:rPr lang="en-US" err="1">
                <a:ea typeface="Calibri" panose="020F0502020204030204"/>
                <a:cs typeface="Calibri" panose="020F0502020204030204"/>
              </a:rPr>
              <a:t>une</a:t>
            </a:r>
            <a:r>
              <a:rPr lang="en-US">
                <a:ea typeface="Calibri" panose="020F0502020204030204"/>
                <a:cs typeface="Calibri" panose="020F0502020204030204"/>
              </a:rPr>
              <a:t> </a:t>
            </a:r>
            <a:r>
              <a:rPr lang="en-US" err="1">
                <a:ea typeface="Calibri" panose="020F0502020204030204"/>
                <a:cs typeface="Calibri" panose="020F0502020204030204"/>
              </a:rPr>
              <a:t>fréquence</a:t>
            </a:r>
            <a:r>
              <a:rPr lang="en-US">
                <a:ea typeface="Calibri" panose="020F0502020204030204"/>
                <a:cs typeface="Calibri" panose="020F0502020204030204"/>
              </a:rPr>
              <a:t> </a:t>
            </a:r>
            <a:r>
              <a:rPr lang="en-US" err="1">
                <a:ea typeface="Calibri" panose="020F0502020204030204"/>
                <a:cs typeface="Calibri" panose="020F0502020204030204"/>
              </a:rPr>
              <a:t>intermédiaire</a:t>
            </a:r>
            <a:r>
              <a:rPr lang="en-US">
                <a:ea typeface="Calibri" panose="020F0502020204030204"/>
                <a:cs typeface="Calibri" panose="020F0502020204030204"/>
              </a:rPr>
              <a:t> FIF à </a:t>
            </a:r>
            <a:r>
              <a:rPr lang="en-US" err="1">
                <a:ea typeface="Calibri" panose="020F0502020204030204"/>
                <a:cs typeface="Calibri" panose="020F0502020204030204"/>
              </a:rPr>
              <a:t>partir</a:t>
            </a:r>
            <a:r>
              <a:rPr lang="en-US">
                <a:ea typeface="Calibri" panose="020F0502020204030204"/>
                <a:cs typeface="Calibri" panose="020F0502020204030204"/>
              </a:rPr>
              <a:t> de la FOL </a:t>
            </a:r>
            <a:r>
              <a:rPr lang="en-US" err="1">
                <a:ea typeface="Calibri" panose="020F0502020204030204"/>
                <a:cs typeface="Calibri" panose="020F0502020204030204"/>
              </a:rPr>
              <a:t>généré</a:t>
            </a:r>
            <a:r>
              <a:rPr lang="en-US">
                <a:ea typeface="Calibri" panose="020F0502020204030204"/>
                <a:cs typeface="Calibri" panose="020F0502020204030204"/>
              </a:rPr>
              <a:t> par la PLL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03EBA-A55A-45F1-6E01-6C3EB926445B}"/>
              </a:ext>
            </a:extLst>
          </p:cNvPr>
          <p:cNvSpPr txBox="1"/>
          <p:nvPr/>
        </p:nvSpPr>
        <p:spPr>
          <a:xfrm>
            <a:off x="7982265" y="2785386"/>
            <a:ext cx="399986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Calibri" panose="020F0502020204030204"/>
                <a:cs typeface="Calibri" panose="020F0502020204030204"/>
              </a:rPr>
              <a:t>PLL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err="1">
                <a:ea typeface="Calibri" panose="020F0502020204030204"/>
                <a:cs typeface="Calibri" panose="020F0502020204030204"/>
              </a:rPr>
              <a:t>Génération</a:t>
            </a:r>
            <a:r>
              <a:rPr lang="en-US">
                <a:ea typeface="Calibri" panose="020F0502020204030204"/>
                <a:cs typeface="Calibri" panose="020F0502020204030204"/>
              </a:rPr>
              <a:t> de la </a:t>
            </a:r>
            <a:r>
              <a:rPr lang="en-US" err="1">
                <a:ea typeface="Calibri" panose="020F0502020204030204"/>
                <a:cs typeface="Calibri" panose="020F0502020204030204"/>
              </a:rPr>
              <a:t>fréquence</a:t>
            </a:r>
            <a:r>
              <a:rPr lang="en-US">
                <a:ea typeface="Calibri" panose="020F0502020204030204"/>
                <a:cs typeface="Calibri" panose="020F0502020204030204"/>
              </a:rPr>
              <a:t> </a:t>
            </a:r>
            <a:r>
              <a:rPr lang="en-US" err="1">
                <a:ea typeface="Calibri" panose="020F0502020204030204"/>
                <a:cs typeface="Calibri" panose="020F0502020204030204"/>
              </a:rPr>
              <a:t>d'oscillation</a:t>
            </a:r>
            <a:r>
              <a:rPr lang="en-US">
                <a:ea typeface="Calibri" panose="020F0502020204030204"/>
                <a:cs typeface="Calibri" panose="020F0502020204030204"/>
              </a:rPr>
              <a:t> FOL 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DE7CCC8-13F4-4E1D-667C-356105DABFC0}"/>
              </a:ext>
            </a:extLst>
          </p:cNvPr>
          <p:cNvSpPr/>
          <p:nvPr/>
        </p:nvSpPr>
        <p:spPr>
          <a:xfrm>
            <a:off x="3138761" y="2785386"/>
            <a:ext cx="987380" cy="3681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A3C05EC-9AC3-735E-36C8-87345DD245D2}"/>
              </a:ext>
            </a:extLst>
          </p:cNvPr>
          <p:cNvSpPr/>
          <p:nvPr/>
        </p:nvSpPr>
        <p:spPr>
          <a:xfrm rot="10800000">
            <a:off x="6809608" y="2612355"/>
            <a:ext cx="880455" cy="5411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9">
            <a:extLst>
              <a:ext uri="{FF2B5EF4-FFF2-40B4-BE49-F238E27FC236}">
                <a16:creationId xmlns:a16="http://schemas.microsoft.com/office/drawing/2014/main" id="{0EB66EEF-6D0B-47FD-EF8C-9B8F5CCA4D41}"/>
              </a:ext>
            </a:extLst>
          </p:cNvPr>
          <p:cNvSpPr/>
          <p:nvPr/>
        </p:nvSpPr>
        <p:spPr>
          <a:xfrm rot="16200000">
            <a:off x="5560274" y="4277721"/>
            <a:ext cx="989679" cy="4527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447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F17905-91AB-2997-86BF-3B15ED581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2710"/>
            <a:ext cx="10515600" cy="5953130"/>
          </a:xfrm>
        </p:spPr>
        <p:txBody>
          <a:bodyPr>
            <a:norm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sz="18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RETOUR 2 (pour mettre en commun, on a fait 2 scribes sans faire exprès)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Diapo 46 : 1 seule inductance 3n, donc refaire les calculs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Diapo 54 : gamma donné dans la documentation ? Sinon refaire TP facteur de bruit	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Slide 56 : VOL mode commun tout est donné pour faire le calcul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Slide 61 : mettre en place le diapo pour logiciel. Messagerie Trello pour quand on est bloqué en simu ? Voir si une meilleure forme existe. Attention juste dosage entre solution pratique mais pas trop prenante intellectuellement.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donner en plus du diapo revue de projet : Document tests Sarah, </a:t>
            </a:r>
            <a:r>
              <a:rPr lang="fr-FR" sz="18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trello</a:t>
            </a:r>
            <a:r>
              <a:rPr lang="fr-F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diapo pour logiciel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fr-FR" sz="1800" kern="1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</a:t>
            </a:r>
            <a:r>
              <a:rPr lang="fr-F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ttention : sous-estime partie </a:t>
            </a:r>
            <a:r>
              <a:rPr lang="fr-FR" sz="18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layout</a:t>
            </a:r>
            <a:r>
              <a:rPr lang="fr-FR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attention ça sera plus long, c’est genre la moitié du temps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fr-FR" sz="1800" kern="1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Garder absolument les 10 minutes agiles au début des séances, bonne documentation en général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fr-FR" sz="1800" kern="1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Mails plus réguliers aux professeurs pour avoir un historique et avoir leur attention/feedback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fr-FR" sz="1800" kern="1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Présentation plus professionnelle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A89227-DCAF-4164-3C63-56ACDF370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955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390A2-7A9B-AA9C-469A-9FAE95285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Spécifications du récepteur</a:t>
            </a:r>
            <a:endParaRPr lang="fr-FR">
              <a:highlight>
                <a:srgbClr val="FFFF00"/>
              </a:highlight>
              <a:ea typeface="Calibri Light"/>
              <a:cs typeface="Calibri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720E90-F78D-8CAB-D34D-2623F2FA6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457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,Sans-Serif" panose="020B0604020202020204" pitchFamily="34" charset="0"/>
            </a:pPr>
            <a:r>
              <a:rPr lang="fr-FR" sz="2400">
                <a:latin typeface="Aptos"/>
              </a:rPr>
              <a:t>Détermination du : </a:t>
            </a:r>
            <a:endParaRPr lang="en-US" sz="2400">
              <a:latin typeface="Aptos"/>
            </a:endParaRPr>
          </a:p>
          <a:p>
            <a:pPr marL="800100" lvl="1" indent="-342900">
              <a:buFont typeface="Courier New,monospace" panose="020B0604020202020204" pitchFamily="34" charset="0"/>
              <a:buChar char="o"/>
            </a:pPr>
            <a:r>
              <a:rPr lang="fr-FR" sz="2000">
                <a:latin typeface="Aptos"/>
              </a:rPr>
              <a:t>Facteur de bruit + Gain</a:t>
            </a:r>
            <a:endParaRPr lang="en-US" sz="2000">
              <a:latin typeface="Aptos"/>
            </a:endParaRPr>
          </a:p>
          <a:p>
            <a:pPr marL="800100" lvl="1" indent="-342900">
              <a:buFont typeface="Courier New,monospace" panose="020B0604020202020204" pitchFamily="34" charset="0"/>
              <a:buChar char="o"/>
            </a:pPr>
            <a:r>
              <a:rPr lang="fr-FR" sz="2000">
                <a:latin typeface="Aptos"/>
              </a:rPr>
              <a:t>Sensibilité (P</a:t>
            </a:r>
            <a:r>
              <a:rPr lang="fr-FR" sz="1300" baseline="-25000">
                <a:latin typeface="Aptos"/>
              </a:rPr>
              <a:t>Si,min</a:t>
            </a:r>
            <a:r>
              <a:rPr lang="fr-FR" sz="2000">
                <a:latin typeface="Aptos"/>
              </a:rPr>
              <a:t>) =&gt; Distance maximale</a:t>
            </a:r>
            <a:endParaRPr lang="en-US" sz="2000">
              <a:latin typeface="Aptos"/>
            </a:endParaRPr>
          </a:p>
          <a:p>
            <a:pPr marL="800100" lvl="1" indent="-342900">
              <a:buFont typeface="Courier New,monospace" panose="020B0604020202020204" pitchFamily="34" charset="0"/>
              <a:buChar char="o"/>
            </a:pPr>
            <a:r>
              <a:rPr lang="fr-FR" sz="2000">
                <a:latin typeface="Aptos"/>
              </a:rPr>
              <a:t>Non-linéarité (IIP3) =&gt; P</a:t>
            </a:r>
            <a:r>
              <a:rPr lang="fr-FR" sz="1300" baseline="-25000">
                <a:latin typeface="Aptos"/>
              </a:rPr>
              <a:t>Si,max</a:t>
            </a:r>
            <a:r>
              <a:rPr lang="fr-FR" sz="2000">
                <a:latin typeface="Aptos"/>
              </a:rPr>
              <a:t> =&gt; Distance minimale </a:t>
            </a:r>
          </a:p>
          <a:p>
            <a:pPr marL="457200" lvl="1" indent="0">
              <a:buNone/>
            </a:pPr>
            <a:endParaRPr lang="fr-FR" sz="2000">
              <a:latin typeface="Apto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810A8E-569F-E4B7-ECC8-B594C783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pPr/>
              <a:t>8</a:t>
            </a:fld>
            <a:endParaRPr lang="fr-FR" b="1">
              <a:solidFill>
                <a:schemeClr val="bg1"/>
              </a:solidFill>
            </a:endParaRP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474C8F9C-CB4F-4574-32F7-B6080867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65" y="3050577"/>
            <a:ext cx="10136606" cy="314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49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4D33F4-6407-EA92-B242-BB95A4BF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Spécifications du récepteur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E9B42A-7FAB-B443-610E-097794C9E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9</a:t>
            </a:fld>
            <a:endParaRPr lang="fr-FR" b="1">
              <a:solidFill>
                <a:schemeClr val="bg1"/>
              </a:solidFill>
            </a:endParaRPr>
          </a:p>
        </p:txBody>
      </p:sp>
      <p:pic>
        <p:nvPicPr>
          <p:cNvPr id="5" name="Image 4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FC1A325C-0598-7D90-1C51-D5BD9C647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0" y="3940175"/>
            <a:ext cx="3476625" cy="628650"/>
          </a:xfrm>
          <a:prstGeom prst="rect">
            <a:avLst/>
          </a:prstGeom>
        </p:spPr>
      </p:pic>
      <p:pic>
        <p:nvPicPr>
          <p:cNvPr id="6" name="Image 5" descr="Une image contenant capture d’écran, ligne, texte, carré&#10;&#10;Le contenu généré par l’IA peut être incorrect.">
            <a:extLst>
              <a:ext uri="{FF2B5EF4-FFF2-40B4-BE49-F238E27FC236}">
                <a16:creationId xmlns:a16="http://schemas.microsoft.com/office/drawing/2014/main" id="{BBF2333B-12EB-B589-1119-F265FE2B8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38" y="5238750"/>
            <a:ext cx="10610850" cy="95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du contenu 7">
                <a:extLst>
                  <a:ext uri="{FF2B5EF4-FFF2-40B4-BE49-F238E27FC236}">
                    <a16:creationId xmlns:a16="http://schemas.microsoft.com/office/drawing/2014/main" id="{A8585488-7E96-999F-F396-CB49090E64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1358900"/>
                <a:ext cx="10515600" cy="435133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fr-FR">
                    <a:ea typeface="Calibri"/>
                    <a:cs typeface="Calibri"/>
                  </a:rPr>
                  <a:t>NF &amp; Gain par bloc</a:t>
                </a:r>
              </a:p>
              <a:p>
                <a:pPr lvl="1"/>
                <a:r>
                  <a:rPr lang="fr-FR">
                    <a:ea typeface="Calibri"/>
                    <a:cs typeface="Calibri"/>
                  </a:rPr>
                  <a:t>LNA --&gt; Déterminé avec </a:t>
                </a:r>
                <a:r>
                  <a:rPr lang="fr-FR" err="1">
                    <a:ea typeface="Calibri"/>
                    <a:cs typeface="Calibri"/>
                  </a:rPr>
                  <a:t>S.Bourdel</a:t>
                </a:r>
                <a:endParaRPr lang="fr-FR">
                  <a:ea typeface="Calibri"/>
                  <a:cs typeface="Calibri"/>
                </a:endParaRPr>
              </a:p>
              <a:p>
                <a:pPr lvl="1"/>
                <a:r>
                  <a:rPr lang="fr-FR">
                    <a:ea typeface="Calibri"/>
                    <a:cs typeface="Calibri"/>
                  </a:rPr>
                  <a:t>Mixer --&gt;Etat de l'art</a:t>
                </a:r>
              </a:p>
              <a:p>
                <a:r>
                  <a:rPr lang="fr-FR">
                    <a:ea typeface="Calibri"/>
                    <a:cs typeface="Calibri"/>
                  </a:rPr>
                  <a:t>NF &amp; Gain du récepteur --&gt;Calcul</a:t>
                </a:r>
              </a:p>
              <a:p>
                <a:r>
                  <a:rPr lang="fr-FR">
                    <a:ea typeface="Calibri"/>
                    <a:cs typeface="Calibri"/>
                  </a:rPr>
                  <a:t>Tension d'entrée des blocs</a:t>
                </a:r>
              </a:p>
              <a:p>
                <a:pPr lvl="1"/>
                <a:r>
                  <a:rPr lang="fr-FR">
                    <a:ea typeface="Calibri"/>
                    <a:cs typeface="Calibri"/>
                  </a:rPr>
                  <a:t>LNA --&gt;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𝑆𝑖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rad>
                  </m:oMath>
                </a14:m>
                <a:r>
                  <a:rPr lang="fr-FR">
                    <a:ea typeface="Calibri"/>
                    <a:cs typeface="Calibri"/>
                  </a:rPr>
                  <a:t>	</a:t>
                </a:r>
                <a:r>
                  <a:rPr lang="fr-FR"/>
                  <a:t>avec R=50</a:t>
                </a:r>
                <a:r>
                  <a:rPr lang="el-GR"/>
                  <a:t>Ω</a:t>
                </a:r>
                <a:endParaRPr lang="fr-FR">
                  <a:ea typeface="Calibri"/>
                  <a:cs typeface="Calibri"/>
                </a:endParaRPr>
              </a:p>
              <a:p>
                <a:pPr lvl="1"/>
                <a:r>
                  <a:rPr lang="fr-FR">
                    <a:ea typeface="Calibri"/>
                    <a:cs typeface="Calibri"/>
                  </a:rPr>
                  <a:t>Mixer --&gt;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𝑆𝑖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rad>
                  </m:oMath>
                </a14:m>
                <a:r>
                  <a:rPr lang="fr-FR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𝐿𝑁𝐴</m:t>
                        </m:r>
                      </m:sub>
                    </m:sSub>
                  </m:oMath>
                </a14:m>
                <a:r>
                  <a:rPr lang="fr-FR"/>
                  <a:t> </a:t>
                </a:r>
                <a:endParaRPr lang="fr-FR">
                  <a:ea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8" name="Espace réservé du contenu 7">
                <a:extLst>
                  <a:ext uri="{FF2B5EF4-FFF2-40B4-BE49-F238E27FC236}">
                    <a16:creationId xmlns:a16="http://schemas.microsoft.com/office/drawing/2014/main" id="{A8585488-7E96-999F-F396-CB49090E6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358900"/>
                <a:ext cx="10515600" cy="4351338"/>
              </a:xfrm>
              <a:blipFill>
                <a:blip r:embed="rId5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0076033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ning séance.pptx" id="{4DAF5923-454E-4EC0-A51C-8FC49DE86E32}" vid="{4FA3238F-E7E3-48B9-898E-E3063A7ECDB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ning séance.pptx" id="{4DAF5923-454E-4EC0-A51C-8FC49DE86E32}" vid="{1C82CF17-9994-47BA-9F01-72A54EC842A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template_phelma</Template>
  <Application>Microsoft Office PowerPoint</Application>
  <PresentationFormat>Widescreen</PresentationFormat>
  <Slides>70</Slides>
  <Notes>52</Notes>
  <HiddenSlides>2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2" baseType="lpstr">
      <vt:lpstr>1_Thème Office</vt:lpstr>
      <vt:lpstr>Thème Office</vt:lpstr>
      <vt:lpstr>Projet ZigBee Revue de projet 03/04/2025</vt:lpstr>
      <vt:lpstr>Agenda</vt:lpstr>
      <vt:lpstr>Cadrage du projet</vt:lpstr>
      <vt:lpstr>Enjeux du projet : </vt:lpstr>
      <vt:lpstr>Enjeux pédagogiques</vt:lpstr>
      <vt:lpstr>Diagramme fonctionnel :  Emetteur / Récepteur Zigbee</vt:lpstr>
      <vt:lpstr>Conception Récepteur : </vt:lpstr>
      <vt:lpstr>Spécifications du récepteur</vt:lpstr>
      <vt:lpstr>Spécifications du récepteur</vt:lpstr>
      <vt:lpstr>Sensibilité / IIP3 récepteur </vt:lpstr>
      <vt:lpstr>Spécifications PLL</vt:lpstr>
      <vt:lpstr>Pour une démarche Agile sur les spécifications</vt:lpstr>
      <vt:lpstr>Organisation de l’équipe et outils</vt:lpstr>
      <vt:lpstr>Répartition des rôles</vt:lpstr>
      <vt:lpstr>Livrables</vt:lpstr>
      <vt:lpstr>Etapes clés</vt:lpstr>
      <vt:lpstr>WBS</vt:lpstr>
      <vt:lpstr>WBS</vt:lpstr>
      <vt:lpstr>Sprints</vt:lpstr>
      <vt:lpstr>Sprint #1</vt:lpstr>
      <vt:lpstr>Sprint #2</vt:lpstr>
      <vt:lpstr>Sprint #3 &amp; 4</vt:lpstr>
      <vt:lpstr>Gantt sprint #1</vt:lpstr>
      <vt:lpstr>Gantt sprint #1</vt:lpstr>
      <vt:lpstr>Gantt sprint #1</vt:lpstr>
      <vt:lpstr>Outils de communication Onedrive commun</vt:lpstr>
      <vt:lpstr>Outils de communication Trello mis à jour quotidiennement Trello_projet</vt:lpstr>
      <vt:lpstr>Outils de communication Weekly</vt:lpstr>
      <vt:lpstr>Outils de communication GitHub pour centraliser le design</vt:lpstr>
      <vt:lpstr>Outils de communication Diapo technique par bloc – exemple LNA</vt:lpstr>
      <vt:lpstr>Outils de communication Partage de connaissances</vt:lpstr>
      <vt:lpstr>Stratégie de test et validation</vt:lpstr>
      <vt:lpstr>Plan d’atténuation des risques</vt:lpstr>
      <vt:lpstr>PowerPoint Presentation</vt:lpstr>
      <vt:lpstr>Indicateurs clés du projet</vt:lpstr>
      <vt:lpstr>Eléments clés de la charte </vt:lpstr>
      <vt:lpstr>Avancement technique</vt:lpstr>
      <vt:lpstr>Paramètres techno 130nm</vt:lpstr>
      <vt:lpstr>Paramètres techno 130nm</vt:lpstr>
      <vt:lpstr>Paramètres techno 130nm</vt:lpstr>
      <vt:lpstr>Flow de conception - logiciel</vt:lpstr>
      <vt:lpstr>Architecture des fichiers sur les VMs</vt:lpstr>
      <vt:lpstr>Tutoriel logiciel</vt:lpstr>
      <vt:lpstr>LNA inductance dégénérative Répartition du travail jusqu’à aujourd’hui</vt:lpstr>
      <vt:lpstr>LNA inductance dégénérative Spécification</vt:lpstr>
      <vt:lpstr>LNA inductance dégénérative Dimensionnement</vt:lpstr>
      <vt:lpstr>LNA inductance dégénérative Etapes de conception</vt:lpstr>
      <vt:lpstr>LNA inductance dégénérative Extraction du gm (1/2)</vt:lpstr>
      <vt:lpstr>LNA inductance dégénérative Extraction du gm (2/2)</vt:lpstr>
      <vt:lpstr>LNA inductance dégénérative Adaptation Zin (en cours)  </vt:lpstr>
      <vt:lpstr>LNA inductance dégénérative Répartition du travail jusqu’à aujourd’hui</vt:lpstr>
      <vt:lpstr>LNA grille commune</vt:lpstr>
      <vt:lpstr>LNA grille commune : Méthodologie du dimensionnement / design</vt:lpstr>
      <vt:lpstr>LNA grille commune : Calculs</vt:lpstr>
      <vt:lpstr>Mixer</vt:lpstr>
      <vt:lpstr>Mixer</vt:lpstr>
      <vt:lpstr>Mixer</vt:lpstr>
      <vt:lpstr>PLL</vt:lpstr>
      <vt:lpstr>Partie Système (en Verilog-A)</vt:lpstr>
      <vt:lpstr>PLL - Diviseur de fréquence</vt:lpstr>
      <vt:lpstr>Pompe de charges</vt:lpstr>
      <vt:lpstr>Voltage Control Oscillator </vt:lpstr>
      <vt:lpstr>Inductance  </vt:lpstr>
      <vt:lpstr>SYNTHESE</vt:lpstr>
      <vt:lpstr>Retour sur ce sprint</vt:lpstr>
      <vt:lpstr>Etat des lieux</vt:lpstr>
      <vt:lpstr>Sprint à venir</vt:lpstr>
      <vt:lpstr>Merci</vt:lpstr>
      <vt:lpstr>Retours des clients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Sacha LUTOFF</dc:creator>
  <cp:revision>4</cp:revision>
  <dcterms:created xsi:type="dcterms:W3CDTF">2025-03-21T08:08:49Z</dcterms:created>
  <dcterms:modified xsi:type="dcterms:W3CDTF">2025-05-27T09:22:00Z</dcterms:modified>
</cp:coreProperties>
</file>